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65" r:id="rId2"/>
    <p:sldId id="264" r:id="rId3"/>
    <p:sldId id="266" r:id="rId4"/>
    <p:sldId id="258" r:id="rId5"/>
    <p:sldId id="259" r:id="rId6"/>
    <p:sldId id="260" r:id="rId7"/>
    <p:sldId id="261" r:id="rId8"/>
    <p:sldId id="262" r:id="rId9"/>
    <p:sldId id="263" r:id="rId10"/>
  </p:sldIdLst>
  <p:sldSz cx="18300700" cy="10299700"/>
  <p:notesSz cx="18300700" cy="102997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2"/>
    <p:restoredTop sz="94656"/>
  </p:normalViewPr>
  <p:slideViewPr>
    <p:cSldViewPr>
      <p:cViewPr varScale="1">
        <p:scale>
          <a:sx n="71" d="100"/>
          <a:sy n="71" d="100"/>
        </p:scale>
        <p:origin x="768" y="19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9" Type="http://schemas.openxmlformats.org/officeDocument/2006/relationships/image" Target="../media/image38.png"/><Relationship Id="rId21" Type="http://schemas.openxmlformats.org/officeDocument/2006/relationships/image" Target="../media/image20.png"/><Relationship Id="rId34" Type="http://schemas.openxmlformats.org/officeDocument/2006/relationships/image" Target="../media/image33.png"/><Relationship Id="rId42" Type="http://schemas.openxmlformats.org/officeDocument/2006/relationships/image" Target="../media/image41.png"/><Relationship Id="rId47" Type="http://schemas.openxmlformats.org/officeDocument/2006/relationships/image" Target="../media/image46.png"/><Relationship Id="rId50" Type="http://schemas.openxmlformats.org/officeDocument/2006/relationships/image" Target="../media/image49.png"/><Relationship Id="rId7" Type="http://schemas.openxmlformats.org/officeDocument/2006/relationships/image" Target="../media/image6.png"/><Relationship Id="rId2" Type="http://schemas.openxmlformats.org/officeDocument/2006/relationships/image" Target="../media/image1.png"/><Relationship Id="rId16" Type="http://schemas.openxmlformats.org/officeDocument/2006/relationships/image" Target="../media/image15.png"/><Relationship Id="rId29" Type="http://schemas.openxmlformats.org/officeDocument/2006/relationships/image" Target="../media/image28.png"/><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image" Target="../media/image36.png"/><Relationship Id="rId40" Type="http://schemas.openxmlformats.org/officeDocument/2006/relationships/image" Target="../media/image39.png"/><Relationship Id="rId45" Type="http://schemas.openxmlformats.org/officeDocument/2006/relationships/image" Target="../media/image44.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10" Type="http://schemas.openxmlformats.org/officeDocument/2006/relationships/image" Target="../media/image9.png"/><Relationship Id="rId19" Type="http://schemas.openxmlformats.org/officeDocument/2006/relationships/image" Target="../media/image18.png"/><Relationship Id="rId31" Type="http://schemas.openxmlformats.org/officeDocument/2006/relationships/image" Target="../media/image30.png"/><Relationship Id="rId44" Type="http://schemas.openxmlformats.org/officeDocument/2006/relationships/image" Target="../media/image43.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8" Type="http://schemas.openxmlformats.org/officeDocument/2006/relationships/image" Target="../media/image7.png"/><Relationship Id="rId51" Type="http://schemas.openxmlformats.org/officeDocument/2006/relationships/image" Target="../media/image50.png"/><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20" Type="http://schemas.openxmlformats.org/officeDocument/2006/relationships/image" Target="../media/image19.png"/><Relationship Id="rId41" Type="http://schemas.openxmlformats.org/officeDocument/2006/relationships/image" Target="../media/image40.png"/><Relationship Id="rId1" Type="http://schemas.openxmlformats.org/officeDocument/2006/relationships/slideMaster" Target="../slideMasters/slideMaster1.xml"/><Relationship Id="rId6"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3" Type="http://schemas.openxmlformats.org/officeDocument/2006/relationships/image" Target="../media/image62.png"/><Relationship Id="rId18" Type="http://schemas.openxmlformats.org/officeDocument/2006/relationships/image" Target="../media/image67.png"/><Relationship Id="rId26" Type="http://schemas.openxmlformats.org/officeDocument/2006/relationships/image" Target="../media/image75.png"/><Relationship Id="rId3" Type="http://schemas.openxmlformats.org/officeDocument/2006/relationships/image" Target="../media/image52.png"/><Relationship Id="rId21" Type="http://schemas.openxmlformats.org/officeDocument/2006/relationships/image" Target="../media/image70.png"/><Relationship Id="rId34" Type="http://schemas.openxmlformats.org/officeDocument/2006/relationships/image" Target="../media/image83.png"/><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66.png"/><Relationship Id="rId25" Type="http://schemas.openxmlformats.org/officeDocument/2006/relationships/image" Target="../media/image74.png"/><Relationship Id="rId33" Type="http://schemas.openxmlformats.org/officeDocument/2006/relationships/image" Target="../media/image82.png"/><Relationship Id="rId2" Type="http://schemas.openxmlformats.org/officeDocument/2006/relationships/image" Target="../media/image51.png"/><Relationship Id="rId16" Type="http://schemas.openxmlformats.org/officeDocument/2006/relationships/image" Target="../media/image65.png"/><Relationship Id="rId20" Type="http://schemas.openxmlformats.org/officeDocument/2006/relationships/image" Target="../media/image69.png"/><Relationship Id="rId29" Type="http://schemas.openxmlformats.org/officeDocument/2006/relationships/image" Target="../media/image78.png"/><Relationship Id="rId1" Type="http://schemas.openxmlformats.org/officeDocument/2006/relationships/slideMaster" Target="../slideMasters/slideMaster1.xml"/><Relationship Id="rId6" Type="http://schemas.openxmlformats.org/officeDocument/2006/relationships/image" Target="../media/image55.png"/><Relationship Id="rId11" Type="http://schemas.openxmlformats.org/officeDocument/2006/relationships/image" Target="../media/image60.png"/><Relationship Id="rId24" Type="http://schemas.openxmlformats.org/officeDocument/2006/relationships/image" Target="../media/image73.png"/><Relationship Id="rId32" Type="http://schemas.openxmlformats.org/officeDocument/2006/relationships/image" Target="../media/image81.png"/><Relationship Id="rId5" Type="http://schemas.openxmlformats.org/officeDocument/2006/relationships/image" Target="../media/image54.png"/><Relationship Id="rId15" Type="http://schemas.openxmlformats.org/officeDocument/2006/relationships/image" Target="../media/image64.png"/><Relationship Id="rId23" Type="http://schemas.openxmlformats.org/officeDocument/2006/relationships/image" Target="../media/image72.png"/><Relationship Id="rId28" Type="http://schemas.openxmlformats.org/officeDocument/2006/relationships/image" Target="../media/image77.png"/><Relationship Id="rId10" Type="http://schemas.openxmlformats.org/officeDocument/2006/relationships/image" Target="../media/image59.png"/><Relationship Id="rId19" Type="http://schemas.openxmlformats.org/officeDocument/2006/relationships/image" Target="../media/image68.png"/><Relationship Id="rId31" Type="http://schemas.openxmlformats.org/officeDocument/2006/relationships/image" Target="../media/image80.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 Id="rId22" Type="http://schemas.openxmlformats.org/officeDocument/2006/relationships/image" Target="../media/image71.png"/><Relationship Id="rId27" Type="http://schemas.openxmlformats.org/officeDocument/2006/relationships/image" Target="../media/image76.png"/><Relationship Id="rId30" Type="http://schemas.openxmlformats.org/officeDocument/2006/relationships/image" Target="../media/image79.png"/><Relationship Id="rId35" Type="http://schemas.openxmlformats.org/officeDocument/2006/relationships/image" Target="../media/image84.png"/><Relationship Id="rId8" Type="http://schemas.openxmlformats.org/officeDocument/2006/relationships/image" Target="../media/image57.png"/></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sz="4100" b="0" i="0">
                <a:solidFill>
                  <a:srgbClr val="EA5458"/>
                </a:solidFill>
                <a:latin typeface="Verdana"/>
                <a:cs typeface="Verdana"/>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sz="3350" b="0" i="0">
                <a:solidFill>
                  <a:srgbClr val="EA5458"/>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5/17/24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100" b="0" i="0">
                <a:solidFill>
                  <a:srgbClr val="EA5458"/>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sz="3350" b="0" i="0">
                <a:solidFill>
                  <a:srgbClr val="EA5458"/>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5/17/24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100" b="0" i="0">
                <a:solidFill>
                  <a:srgbClr val="EA5458"/>
                </a:solidFill>
                <a:latin typeface="Verdana"/>
                <a:cs typeface="Verdan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5/17/24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1"/>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F9D4D0"/>
          </a:solidFill>
        </p:spPr>
        <p:txBody>
          <a:bodyPr wrap="square" lIns="0" tIns="0" rIns="0" bIns="0" rtlCol="0"/>
          <a:lstStyle/>
          <a:p>
            <a:endParaRPr/>
          </a:p>
        </p:txBody>
      </p:sp>
      <p:sp>
        <p:nvSpPr>
          <p:cNvPr id="17" name="bg object 17"/>
          <p:cNvSpPr/>
          <p:nvPr/>
        </p:nvSpPr>
        <p:spPr>
          <a:xfrm>
            <a:off x="2158" y="-723"/>
            <a:ext cx="3646804" cy="10287000"/>
          </a:xfrm>
          <a:custGeom>
            <a:avLst/>
            <a:gdLst/>
            <a:ahLst/>
            <a:cxnLst/>
            <a:rect l="l" t="t" r="r" b="b"/>
            <a:pathLst>
              <a:path w="3646804" h="10287000">
                <a:moveTo>
                  <a:pt x="3646729" y="0"/>
                </a:moveTo>
                <a:lnTo>
                  <a:pt x="0" y="0"/>
                </a:lnTo>
                <a:lnTo>
                  <a:pt x="0" y="10286556"/>
                </a:lnTo>
                <a:lnTo>
                  <a:pt x="1823733" y="10286556"/>
                </a:lnTo>
                <a:lnTo>
                  <a:pt x="3646729" y="10286556"/>
                </a:lnTo>
                <a:lnTo>
                  <a:pt x="3646729" y="0"/>
                </a:lnTo>
                <a:close/>
              </a:path>
            </a:pathLst>
          </a:custGeom>
          <a:solidFill>
            <a:srgbClr val="FEF2F0"/>
          </a:solidFill>
        </p:spPr>
        <p:txBody>
          <a:bodyPr wrap="square" lIns="0" tIns="0" rIns="0" bIns="0" rtlCol="0"/>
          <a:lstStyle/>
          <a:p>
            <a:endParaRPr/>
          </a:p>
        </p:txBody>
      </p:sp>
      <p:pic>
        <p:nvPicPr>
          <p:cNvPr id="18" name="bg object 18"/>
          <p:cNvPicPr/>
          <p:nvPr/>
        </p:nvPicPr>
        <p:blipFill>
          <a:blip r:embed="rId2" cstate="print"/>
          <a:stretch>
            <a:fillRect/>
          </a:stretch>
        </p:blipFill>
        <p:spPr>
          <a:xfrm>
            <a:off x="652319" y="9547193"/>
            <a:ext cx="105121" cy="100801"/>
          </a:xfrm>
          <a:prstGeom prst="rect">
            <a:avLst/>
          </a:prstGeom>
        </p:spPr>
      </p:pic>
      <p:pic>
        <p:nvPicPr>
          <p:cNvPr id="19" name="bg object 19"/>
          <p:cNvPicPr/>
          <p:nvPr/>
        </p:nvPicPr>
        <p:blipFill>
          <a:blip r:embed="rId3" cstate="print"/>
          <a:stretch>
            <a:fillRect/>
          </a:stretch>
        </p:blipFill>
        <p:spPr>
          <a:xfrm>
            <a:off x="654481" y="9012237"/>
            <a:ext cx="100077" cy="101518"/>
          </a:xfrm>
          <a:prstGeom prst="rect">
            <a:avLst/>
          </a:prstGeom>
        </p:spPr>
      </p:pic>
      <p:pic>
        <p:nvPicPr>
          <p:cNvPr id="20" name="bg object 20"/>
          <p:cNvPicPr/>
          <p:nvPr/>
        </p:nvPicPr>
        <p:blipFill>
          <a:blip r:embed="rId4" cstate="print"/>
          <a:stretch>
            <a:fillRect/>
          </a:stretch>
        </p:blipFill>
        <p:spPr>
          <a:xfrm>
            <a:off x="652319" y="8478710"/>
            <a:ext cx="104397" cy="100812"/>
          </a:xfrm>
          <a:prstGeom prst="rect">
            <a:avLst/>
          </a:prstGeom>
        </p:spPr>
      </p:pic>
      <p:pic>
        <p:nvPicPr>
          <p:cNvPr id="21" name="bg object 21"/>
          <p:cNvPicPr/>
          <p:nvPr/>
        </p:nvPicPr>
        <p:blipFill>
          <a:blip r:embed="rId5" cstate="print"/>
          <a:stretch>
            <a:fillRect/>
          </a:stretch>
        </p:blipFill>
        <p:spPr>
          <a:xfrm>
            <a:off x="652319" y="7944472"/>
            <a:ext cx="104397" cy="100812"/>
          </a:xfrm>
          <a:prstGeom prst="rect">
            <a:avLst/>
          </a:prstGeom>
        </p:spPr>
      </p:pic>
      <p:pic>
        <p:nvPicPr>
          <p:cNvPr id="22" name="bg object 22"/>
          <p:cNvPicPr/>
          <p:nvPr/>
        </p:nvPicPr>
        <p:blipFill>
          <a:blip r:embed="rId6" cstate="print"/>
          <a:stretch>
            <a:fillRect/>
          </a:stretch>
        </p:blipFill>
        <p:spPr>
          <a:xfrm>
            <a:off x="654481" y="7409523"/>
            <a:ext cx="100077" cy="100799"/>
          </a:xfrm>
          <a:prstGeom prst="rect">
            <a:avLst/>
          </a:prstGeom>
        </p:spPr>
      </p:pic>
      <p:pic>
        <p:nvPicPr>
          <p:cNvPr id="23" name="bg object 23"/>
          <p:cNvPicPr/>
          <p:nvPr/>
        </p:nvPicPr>
        <p:blipFill>
          <a:blip r:embed="rId7" cstate="print"/>
          <a:stretch>
            <a:fillRect/>
          </a:stretch>
        </p:blipFill>
        <p:spPr>
          <a:xfrm>
            <a:off x="1211754" y="9547911"/>
            <a:ext cx="105832" cy="98095"/>
          </a:xfrm>
          <a:prstGeom prst="rect">
            <a:avLst/>
          </a:prstGeom>
        </p:spPr>
      </p:pic>
      <p:pic>
        <p:nvPicPr>
          <p:cNvPr id="24" name="bg object 24"/>
          <p:cNvPicPr/>
          <p:nvPr/>
        </p:nvPicPr>
        <p:blipFill>
          <a:blip r:embed="rId8" cstate="print"/>
          <a:stretch>
            <a:fillRect/>
          </a:stretch>
        </p:blipFill>
        <p:spPr>
          <a:xfrm>
            <a:off x="1212472" y="9012237"/>
            <a:ext cx="100072" cy="100719"/>
          </a:xfrm>
          <a:prstGeom prst="rect">
            <a:avLst/>
          </a:prstGeom>
        </p:spPr>
      </p:pic>
      <p:pic>
        <p:nvPicPr>
          <p:cNvPr id="25" name="bg object 25"/>
          <p:cNvPicPr/>
          <p:nvPr/>
        </p:nvPicPr>
        <p:blipFill>
          <a:blip r:embed="rId9" cstate="print"/>
          <a:stretch>
            <a:fillRect/>
          </a:stretch>
        </p:blipFill>
        <p:spPr>
          <a:xfrm>
            <a:off x="1212472" y="8478710"/>
            <a:ext cx="100072" cy="100017"/>
          </a:xfrm>
          <a:prstGeom prst="rect">
            <a:avLst/>
          </a:prstGeom>
        </p:spPr>
      </p:pic>
      <p:pic>
        <p:nvPicPr>
          <p:cNvPr id="26" name="bg object 26"/>
          <p:cNvPicPr/>
          <p:nvPr/>
        </p:nvPicPr>
        <p:blipFill>
          <a:blip r:embed="rId10" cstate="print"/>
          <a:stretch>
            <a:fillRect/>
          </a:stretch>
        </p:blipFill>
        <p:spPr>
          <a:xfrm>
            <a:off x="1212472" y="7944472"/>
            <a:ext cx="100072" cy="99740"/>
          </a:xfrm>
          <a:prstGeom prst="rect">
            <a:avLst/>
          </a:prstGeom>
        </p:spPr>
      </p:pic>
      <p:pic>
        <p:nvPicPr>
          <p:cNvPr id="27" name="bg object 27"/>
          <p:cNvPicPr/>
          <p:nvPr/>
        </p:nvPicPr>
        <p:blipFill>
          <a:blip r:embed="rId11" cstate="print"/>
          <a:stretch>
            <a:fillRect/>
          </a:stretch>
        </p:blipFill>
        <p:spPr>
          <a:xfrm>
            <a:off x="1212472" y="7409523"/>
            <a:ext cx="100072" cy="100717"/>
          </a:xfrm>
          <a:prstGeom prst="rect">
            <a:avLst/>
          </a:prstGeom>
        </p:spPr>
      </p:pic>
      <p:pic>
        <p:nvPicPr>
          <p:cNvPr id="28" name="bg object 28"/>
          <p:cNvPicPr/>
          <p:nvPr/>
        </p:nvPicPr>
        <p:blipFill>
          <a:blip r:embed="rId12" cstate="print"/>
          <a:stretch>
            <a:fillRect/>
          </a:stretch>
        </p:blipFill>
        <p:spPr>
          <a:xfrm>
            <a:off x="1773351" y="9547193"/>
            <a:ext cx="105829" cy="101204"/>
          </a:xfrm>
          <a:prstGeom prst="rect">
            <a:avLst/>
          </a:prstGeom>
        </p:spPr>
      </p:pic>
      <p:pic>
        <p:nvPicPr>
          <p:cNvPr id="29" name="bg object 29"/>
          <p:cNvPicPr/>
          <p:nvPr/>
        </p:nvPicPr>
        <p:blipFill>
          <a:blip r:embed="rId13" cstate="print"/>
          <a:stretch>
            <a:fillRect/>
          </a:stretch>
        </p:blipFill>
        <p:spPr>
          <a:xfrm>
            <a:off x="1772627" y="9012237"/>
            <a:ext cx="100799" cy="100719"/>
          </a:xfrm>
          <a:prstGeom prst="rect">
            <a:avLst/>
          </a:prstGeom>
        </p:spPr>
      </p:pic>
      <p:pic>
        <p:nvPicPr>
          <p:cNvPr id="30" name="bg object 30"/>
          <p:cNvPicPr/>
          <p:nvPr/>
        </p:nvPicPr>
        <p:blipFill>
          <a:blip r:embed="rId14" cstate="print"/>
          <a:stretch>
            <a:fillRect/>
          </a:stretch>
        </p:blipFill>
        <p:spPr>
          <a:xfrm>
            <a:off x="1772627" y="8478710"/>
            <a:ext cx="100799" cy="100017"/>
          </a:xfrm>
          <a:prstGeom prst="rect">
            <a:avLst/>
          </a:prstGeom>
        </p:spPr>
      </p:pic>
      <p:pic>
        <p:nvPicPr>
          <p:cNvPr id="31" name="bg object 31"/>
          <p:cNvPicPr/>
          <p:nvPr/>
        </p:nvPicPr>
        <p:blipFill>
          <a:blip r:embed="rId15" cstate="print"/>
          <a:stretch>
            <a:fillRect/>
          </a:stretch>
        </p:blipFill>
        <p:spPr>
          <a:xfrm>
            <a:off x="1772627" y="7945196"/>
            <a:ext cx="100799" cy="99407"/>
          </a:xfrm>
          <a:prstGeom prst="rect">
            <a:avLst/>
          </a:prstGeom>
        </p:spPr>
      </p:pic>
      <p:pic>
        <p:nvPicPr>
          <p:cNvPr id="32" name="bg object 32"/>
          <p:cNvPicPr/>
          <p:nvPr/>
        </p:nvPicPr>
        <p:blipFill>
          <a:blip r:embed="rId16" cstate="print"/>
          <a:stretch>
            <a:fillRect/>
          </a:stretch>
        </p:blipFill>
        <p:spPr>
          <a:xfrm>
            <a:off x="1772627" y="7409523"/>
            <a:ext cx="100799" cy="100717"/>
          </a:xfrm>
          <a:prstGeom prst="rect">
            <a:avLst/>
          </a:prstGeom>
        </p:spPr>
      </p:pic>
      <p:pic>
        <p:nvPicPr>
          <p:cNvPr id="33" name="bg object 33"/>
          <p:cNvPicPr/>
          <p:nvPr/>
        </p:nvPicPr>
        <p:blipFill>
          <a:blip r:embed="rId17" cstate="print"/>
          <a:stretch>
            <a:fillRect/>
          </a:stretch>
        </p:blipFill>
        <p:spPr>
          <a:xfrm>
            <a:off x="2334209" y="9547911"/>
            <a:ext cx="105841" cy="98095"/>
          </a:xfrm>
          <a:prstGeom prst="rect">
            <a:avLst/>
          </a:prstGeom>
        </p:spPr>
      </p:pic>
      <p:pic>
        <p:nvPicPr>
          <p:cNvPr id="34" name="bg object 34"/>
          <p:cNvPicPr/>
          <p:nvPr/>
        </p:nvPicPr>
        <p:blipFill>
          <a:blip r:embed="rId18" cstate="print"/>
          <a:stretch>
            <a:fillRect/>
          </a:stretch>
        </p:blipFill>
        <p:spPr>
          <a:xfrm>
            <a:off x="2333498" y="8478710"/>
            <a:ext cx="100076" cy="100017"/>
          </a:xfrm>
          <a:prstGeom prst="rect">
            <a:avLst/>
          </a:prstGeom>
        </p:spPr>
      </p:pic>
      <p:pic>
        <p:nvPicPr>
          <p:cNvPr id="35" name="bg object 35"/>
          <p:cNvPicPr/>
          <p:nvPr/>
        </p:nvPicPr>
        <p:blipFill>
          <a:blip r:embed="rId19" cstate="print"/>
          <a:stretch>
            <a:fillRect/>
          </a:stretch>
        </p:blipFill>
        <p:spPr>
          <a:xfrm>
            <a:off x="2333498" y="9012237"/>
            <a:ext cx="100076" cy="100719"/>
          </a:xfrm>
          <a:prstGeom prst="rect">
            <a:avLst/>
          </a:prstGeom>
        </p:spPr>
      </p:pic>
      <p:pic>
        <p:nvPicPr>
          <p:cNvPr id="36" name="bg object 36"/>
          <p:cNvPicPr/>
          <p:nvPr/>
        </p:nvPicPr>
        <p:blipFill>
          <a:blip r:embed="rId20" cstate="print"/>
          <a:stretch>
            <a:fillRect/>
          </a:stretch>
        </p:blipFill>
        <p:spPr>
          <a:xfrm>
            <a:off x="2333498" y="7945196"/>
            <a:ext cx="100076" cy="99305"/>
          </a:xfrm>
          <a:prstGeom prst="rect">
            <a:avLst/>
          </a:prstGeom>
        </p:spPr>
      </p:pic>
      <p:pic>
        <p:nvPicPr>
          <p:cNvPr id="37" name="bg object 37"/>
          <p:cNvPicPr/>
          <p:nvPr/>
        </p:nvPicPr>
        <p:blipFill>
          <a:blip r:embed="rId21" cstate="print"/>
          <a:stretch>
            <a:fillRect/>
          </a:stretch>
        </p:blipFill>
        <p:spPr>
          <a:xfrm>
            <a:off x="2333498" y="7409523"/>
            <a:ext cx="100076" cy="100717"/>
          </a:xfrm>
          <a:prstGeom prst="rect">
            <a:avLst/>
          </a:prstGeom>
        </p:spPr>
      </p:pic>
      <p:pic>
        <p:nvPicPr>
          <p:cNvPr id="38" name="bg object 38"/>
          <p:cNvPicPr/>
          <p:nvPr/>
        </p:nvPicPr>
        <p:blipFill>
          <a:blip r:embed="rId22" cstate="print"/>
          <a:stretch>
            <a:fillRect/>
          </a:stretch>
        </p:blipFill>
        <p:spPr>
          <a:xfrm>
            <a:off x="2894367" y="9547193"/>
            <a:ext cx="101100" cy="100642"/>
          </a:xfrm>
          <a:prstGeom prst="rect">
            <a:avLst/>
          </a:prstGeom>
        </p:spPr>
      </p:pic>
      <p:pic>
        <p:nvPicPr>
          <p:cNvPr id="39" name="bg object 39"/>
          <p:cNvPicPr/>
          <p:nvPr/>
        </p:nvPicPr>
        <p:blipFill>
          <a:blip r:embed="rId23" cstate="print"/>
          <a:stretch>
            <a:fillRect/>
          </a:stretch>
        </p:blipFill>
        <p:spPr>
          <a:xfrm>
            <a:off x="2894368" y="9012237"/>
            <a:ext cx="100799" cy="100719"/>
          </a:xfrm>
          <a:prstGeom prst="rect">
            <a:avLst/>
          </a:prstGeom>
        </p:spPr>
      </p:pic>
      <p:pic>
        <p:nvPicPr>
          <p:cNvPr id="40" name="bg object 40"/>
          <p:cNvPicPr/>
          <p:nvPr/>
        </p:nvPicPr>
        <p:blipFill>
          <a:blip r:embed="rId24" cstate="print"/>
          <a:stretch>
            <a:fillRect/>
          </a:stretch>
        </p:blipFill>
        <p:spPr>
          <a:xfrm>
            <a:off x="2894368" y="8478710"/>
            <a:ext cx="100799" cy="100017"/>
          </a:xfrm>
          <a:prstGeom prst="rect">
            <a:avLst/>
          </a:prstGeom>
        </p:spPr>
      </p:pic>
      <p:pic>
        <p:nvPicPr>
          <p:cNvPr id="41" name="bg object 41"/>
          <p:cNvPicPr/>
          <p:nvPr/>
        </p:nvPicPr>
        <p:blipFill>
          <a:blip r:embed="rId25" cstate="print"/>
          <a:stretch>
            <a:fillRect/>
          </a:stretch>
        </p:blipFill>
        <p:spPr>
          <a:xfrm>
            <a:off x="2894368" y="7945196"/>
            <a:ext cx="100799" cy="99407"/>
          </a:xfrm>
          <a:prstGeom prst="rect">
            <a:avLst/>
          </a:prstGeom>
        </p:spPr>
      </p:pic>
      <p:pic>
        <p:nvPicPr>
          <p:cNvPr id="42" name="bg object 42"/>
          <p:cNvPicPr/>
          <p:nvPr/>
        </p:nvPicPr>
        <p:blipFill>
          <a:blip r:embed="rId26" cstate="print"/>
          <a:stretch>
            <a:fillRect/>
          </a:stretch>
        </p:blipFill>
        <p:spPr>
          <a:xfrm>
            <a:off x="2894368" y="7409523"/>
            <a:ext cx="100799" cy="100717"/>
          </a:xfrm>
          <a:prstGeom prst="rect">
            <a:avLst/>
          </a:prstGeom>
        </p:spPr>
      </p:pic>
      <p:pic>
        <p:nvPicPr>
          <p:cNvPr id="43" name="bg object 43"/>
          <p:cNvPicPr/>
          <p:nvPr/>
        </p:nvPicPr>
        <p:blipFill>
          <a:blip r:embed="rId27" cstate="print"/>
          <a:stretch>
            <a:fillRect/>
          </a:stretch>
        </p:blipFill>
        <p:spPr>
          <a:xfrm>
            <a:off x="15279878" y="2791434"/>
            <a:ext cx="105029" cy="100799"/>
          </a:xfrm>
          <a:prstGeom prst="rect">
            <a:avLst/>
          </a:prstGeom>
        </p:spPr>
      </p:pic>
      <p:pic>
        <p:nvPicPr>
          <p:cNvPr id="44" name="bg object 44"/>
          <p:cNvPicPr/>
          <p:nvPr/>
        </p:nvPicPr>
        <p:blipFill>
          <a:blip r:embed="rId28" cstate="print"/>
          <a:stretch>
            <a:fillRect/>
          </a:stretch>
        </p:blipFill>
        <p:spPr>
          <a:xfrm>
            <a:off x="15281275" y="2256472"/>
            <a:ext cx="100076" cy="101523"/>
          </a:xfrm>
          <a:prstGeom prst="rect">
            <a:avLst/>
          </a:prstGeom>
        </p:spPr>
      </p:pic>
      <p:pic>
        <p:nvPicPr>
          <p:cNvPr id="45" name="bg object 45"/>
          <p:cNvPicPr/>
          <p:nvPr/>
        </p:nvPicPr>
        <p:blipFill>
          <a:blip r:embed="rId29" cstate="print"/>
          <a:stretch>
            <a:fillRect/>
          </a:stretch>
        </p:blipFill>
        <p:spPr>
          <a:xfrm>
            <a:off x="15279116" y="1722958"/>
            <a:ext cx="104394" cy="100799"/>
          </a:xfrm>
          <a:prstGeom prst="rect">
            <a:avLst/>
          </a:prstGeom>
        </p:spPr>
      </p:pic>
      <p:pic>
        <p:nvPicPr>
          <p:cNvPr id="46" name="bg object 46"/>
          <p:cNvPicPr/>
          <p:nvPr/>
        </p:nvPicPr>
        <p:blipFill>
          <a:blip r:embed="rId30" cstate="print"/>
          <a:stretch>
            <a:fillRect/>
          </a:stretch>
        </p:blipFill>
        <p:spPr>
          <a:xfrm>
            <a:off x="15279116" y="1188720"/>
            <a:ext cx="104394" cy="100799"/>
          </a:xfrm>
          <a:prstGeom prst="rect">
            <a:avLst/>
          </a:prstGeom>
        </p:spPr>
      </p:pic>
      <p:pic>
        <p:nvPicPr>
          <p:cNvPr id="47" name="bg object 47"/>
          <p:cNvPicPr/>
          <p:nvPr/>
        </p:nvPicPr>
        <p:blipFill>
          <a:blip r:embed="rId31" cstate="print"/>
          <a:stretch>
            <a:fillRect/>
          </a:stretch>
        </p:blipFill>
        <p:spPr>
          <a:xfrm>
            <a:off x="15281275" y="653758"/>
            <a:ext cx="100076" cy="100799"/>
          </a:xfrm>
          <a:prstGeom prst="rect">
            <a:avLst/>
          </a:prstGeom>
        </p:spPr>
      </p:pic>
      <p:pic>
        <p:nvPicPr>
          <p:cNvPr id="48" name="bg object 48"/>
          <p:cNvPicPr/>
          <p:nvPr/>
        </p:nvPicPr>
        <p:blipFill>
          <a:blip r:embed="rId32" cstate="print"/>
          <a:stretch>
            <a:fillRect/>
          </a:stretch>
        </p:blipFill>
        <p:spPr>
          <a:xfrm>
            <a:off x="15838551" y="2791434"/>
            <a:ext cx="105791" cy="98088"/>
          </a:xfrm>
          <a:prstGeom prst="rect">
            <a:avLst/>
          </a:prstGeom>
        </p:spPr>
      </p:pic>
      <p:pic>
        <p:nvPicPr>
          <p:cNvPr id="49" name="bg object 49"/>
          <p:cNvPicPr/>
          <p:nvPr/>
        </p:nvPicPr>
        <p:blipFill>
          <a:blip r:embed="rId33" cstate="print"/>
          <a:stretch>
            <a:fillRect/>
          </a:stretch>
        </p:blipFill>
        <p:spPr>
          <a:xfrm>
            <a:off x="15839947" y="2256472"/>
            <a:ext cx="100076" cy="100717"/>
          </a:xfrm>
          <a:prstGeom prst="rect">
            <a:avLst/>
          </a:prstGeom>
        </p:spPr>
      </p:pic>
      <p:pic>
        <p:nvPicPr>
          <p:cNvPr id="50" name="bg object 50"/>
          <p:cNvPicPr/>
          <p:nvPr/>
        </p:nvPicPr>
        <p:blipFill>
          <a:blip r:embed="rId34" cstate="print"/>
          <a:stretch>
            <a:fillRect/>
          </a:stretch>
        </p:blipFill>
        <p:spPr>
          <a:xfrm>
            <a:off x="15839947" y="1722958"/>
            <a:ext cx="100076" cy="100010"/>
          </a:xfrm>
          <a:prstGeom prst="rect">
            <a:avLst/>
          </a:prstGeom>
        </p:spPr>
      </p:pic>
      <p:pic>
        <p:nvPicPr>
          <p:cNvPr id="51" name="bg object 51"/>
          <p:cNvPicPr/>
          <p:nvPr/>
        </p:nvPicPr>
        <p:blipFill>
          <a:blip r:embed="rId35" cstate="print"/>
          <a:stretch>
            <a:fillRect/>
          </a:stretch>
        </p:blipFill>
        <p:spPr>
          <a:xfrm>
            <a:off x="15839947" y="1188720"/>
            <a:ext cx="100076" cy="99727"/>
          </a:xfrm>
          <a:prstGeom prst="rect">
            <a:avLst/>
          </a:prstGeom>
        </p:spPr>
      </p:pic>
      <p:pic>
        <p:nvPicPr>
          <p:cNvPr id="52" name="bg object 52"/>
          <p:cNvPicPr/>
          <p:nvPr/>
        </p:nvPicPr>
        <p:blipFill>
          <a:blip r:embed="rId36" cstate="print"/>
          <a:stretch>
            <a:fillRect/>
          </a:stretch>
        </p:blipFill>
        <p:spPr>
          <a:xfrm>
            <a:off x="15839947" y="653758"/>
            <a:ext cx="100076" cy="100723"/>
          </a:xfrm>
          <a:prstGeom prst="rect">
            <a:avLst/>
          </a:prstGeom>
        </p:spPr>
      </p:pic>
      <p:pic>
        <p:nvPicPr>
          <p:cNvPr id="53" name="bg object 53"/>
          <p:cNvPicPr/>
          <p:nvPr/>
        </p:nvPicPr>
        <p:blipFill>
          <a:blip r:embed="rId37" cstate="print"/>
          <a:stretch>
            <a:fillRect/>
          </a:stretch>
        </p:blipFill>
        <p:spPr>
          <a:xfrm>
            <a:off x="16400144" y="2791434"/>
            <a:ext cx="105791" cy="101197"/>
          </a:xfrm>
          <a:prstGeom prst="rect">
            <a:avLst/>
          </a:prstGeom>
        </p:spPr>
      </p:pic>
      <p:pic>
        <p:nvPicPr>
          <p:cNvPr id="54" name="bg object 54"/>
          <p:cNvPicPr/>
          <p:nvPr/>
        </p:nvPicPr>
        <p:blipFill>
          <a:blip r:embed="rId38" cstate="print"/>
          <a:stretch>
            <a:fillRect/>
          </a:stretch>
        </p:blipFill>
        <p:spPr>
          <a:xfrm>
            <a:off x="16399383" y="1722958"/>
            <a:ext cx="100838" cy="100010"/>
          </a:xfrm>
          <a:prstGeom prst="rect">
            <a:avLst/>
          </a:prstGeom>
        </p:spPr>
      </p:pic>
      <p:pic>
        <p:nvPicPr>
          <p:cNvPr id="55" name="bg object 55"/>
          <p:cNvPicPr/>
          <p:nvPr/>
        </p:nvPicPr>
        <p:blipFill>
          <a:blip r:embed="rId39" cstate="print"/>
          <a:stretch>
            <a:fillRect/>
          </a:stretch>
        </p:blipFill>
        <p:spPr>
          <a:xfrm>
            <a:off x="16399383" y="2256472"/>
            <a:ext cx="100838" cy="100717"/>
          </a:xfrm>
          <a:prstGeom prst="rect">
            <a:avLst/>
          </a:prstGeom>
        </p:spPr>
      </p:pic>
      <p:pic>
        <p:nvPicPr>
          <p:cNvPr id="56" name="bg object 56"/>
          <p:cNvPicPr/>
          <p:nvPr/>
        </p:nvPicPr>
        <p:blipFill>
          <a:blip r:embed="rId40" cstate="print"/>
          <a:stretch>
            <a:fillRect/>
          </a:stretch>
        </p:blipFill>
        <p:spPr>
          <a:xfrm>
            <a:off x="16399383" y="1189431"/>
            <a:ext cx="100838" cy="99412"/>
          </a:xfrm>
          <a:prstGeom prst="rect">
            <a:avLst/>
          </a:prstGeom>
        </p:spPr>
      </p:pic>
      <p:pic>
        <p:nvPicPr>
          <p:cNvPr id="57" name="bg object 57"/>
          <p:cNvPicPr/>
          <p:nvPr/>
        </p:nvPicPr>
        <p:blipFill>
          <a:blip r:embed="rId41" cstate="print"/>
          <a:stretch>
            <a:fillRect/>
          </a:stretch>
        </p:blipFill>
        <p:spPr>
          <a:xfrm>
            <a:off x="16399383" y="653758"/>
            <a:ext cx="100838" cy="100723"/>
          </a:xfrm>
          <a:prstGeom prst="rect">
            <a:avLst/>
          </a:prstGeom>
        </p:spPr>
      </p:pic>
      <p:pic>
        <p:nvPicPr>
          <p:cNvPr id="58" name="bg object 58"/>
          <p:cNvPicPr/>
          <p:nvPr/>
        </p:nvPicPr>
        <p:blipFill>
          <a:blip r:embed="rId42" cstate="print"/>
          <a:stretch>
            <a:fillRect/>
          </a:stretch>
        </p:blipFill>
        <p:spPr>
          <a:xfrm>
            <a:off x="16961739" y="2791434"/>
            <a:ext cx="105791" cy="98088"/>
          </a:xfrm>
          <a:prstGeom prst="rect">
            <a:avLst/>
          </a:prstGeom>
        </p:spPr>
      </p:pic>
      <p:pic>
        <p:nvPicPr>
          <p:cNvPr id="59" name="bg object 59"/>
          <p:cNvPicPr/>
          <p:nvPr/>
        </p:nvPicPr>
        <p:blipFill>
          <a:blip r:embed="rId43" cstate="print"/>
          <a:stretch>
            <a:fillRect/>
          </a:stretch>
        </p:blipFill>
        <p:spPr>
          <a:xfrm>
            <a:off x="16960977" y="2256472"/>
            <a:ext cx="100076" cy="100717"/>
          </a:xfrm>
          <a:prstGeom prst="rect">
            <a:avLst/>
          </a:prstGeom>
        </p:spPr>
      </p:pic>
      <p:pic>
        <p:nvPicPr>
          <p:cNvPr id="60" name="bg object 60"/>
          <p:cNvPicPr/>
          <p:nvPr/>
        </p:nvPicPr>
        <p:blipFill>
          <a:blip r:embed="rId44" cstate="print"/>
          <a:stretch>
            <a:fillRect/>
          </a:stretch>
        </p:blipFill>
        <p:spPr>
          <a:xfrm>
            <a:off x="16960977" y="1722958"/>
            <a:ext cx="100076" cy="100010"/>
          </a:xfrm>
          <a:prstGeom prst="rect">
            <a:avLst/>
          </a:prstGeom>
        </p:spPr>
      </p:pic>
      <p:pic>
        <p:nvPicPr>
          <p:cNvPr id="61" name="bg object 61"/>
          <p:cNvPicPr/>
          <p:nvPr/>
        </p:nvPicPr>
        <p:blipFill>
          <a:blip r:embed="rId45" cstate="print"/>
          <a:stretch>
            <a:fillRect/>
          </a:stretch>
        </p:blipFill>
        <p:spPr>
          <a:xfrm>
            <a:off x="16960977" y="1189431"/>
            <a:ext cx="100076" cy="99310"/>
          </a:xfrm>
          <a:prstGeom prst="rect">
            <a:avLst/>
          </a:prstGeom>
        </p:spPr>
      </p:pic>
      <p:pic>
        <p:nvPicPr>
          <p:cNvPr id="62" name="bg object 62"/>
          <p:cNvPicPr/>
          <p:nvPr/>
        </p:nvPicPr>
        <p:blipFill>
          <a:blip r:embed="rId46" cstate="print"/>
          <a:stretch>
            <a:fillRect/>
          </a:stretch>
        </p:blipFill>
        <p:spPr>
          <a:xfrm>
            <a:off x="16960977" y="653758"/>
            <a:ext cx="100076" cy="100723"/>
          </a:xfrm>
          <a:prstGeom prst="rect">
            <a:avLst/>
          </a:prstGeom>
        </p:spPr>
      </p:pic>
      <p:pic>
        <p:nvPicPr>
          <p:cNvPr id="63" name="bg object 63"/>
          <p:cNvPicPr/>
          <p:nvPr/>
        </p:nvPicPr>
        <p:blipFill>
          <a:blip r:embed="rId47" cstate="print"/>
          <a:stretch>
            <a:fillRect/>
          </a:stretch>
        </p:blipFill>
        <p:spPr>
          <a:xfrm>
            <a:off x="17521172" y="2791435"/>
            <a:ext cx="101091" cy="100634"/>
          </a:xfrm>
          <a:prstGeom prst="rect">
            <a:avLst/>
          </a:prstGeom>
        </p:spPr>
      </p:pic>
      <p:pic>
        <p:nvPicPr>
          <p:cNvPr id="64" name="bg object 64"/>
          <p:cNvPicPr/>
          <p:nvPr/>
        </p:nvPicPr>
        <p:blipFill>
          <a:blip r:embed="rId48" cstate="print"/>
          <a:stretch>
            <a:fillRect/>
          </a:stretch>
        </p:blipFill>
        <p:spPr>
          <a:xfrm>
            <a:off x="17521173" y="2256472"/>
            <a:ext cx="100838" cy="100717"/>
          </a:xfrm>
          <a:prstGeom prst="rect">
            <a:avLst/>
          </a:prstGeom>
        </p:spPr>
      </p:pic>
      <p:pic>
        <p:nvPicPr>
          <p:cNvPr id="65" name="bg object 65"/>
          <p:cNvPicPr/>
          <p:nvPr/>
        </p:nvPicPr>
        <p:blipFill>
          <a:blip r:embed="rId49" cstate="print"/>
          <a:stretch>
            <a:fillRect/>
          </a:stretch>
        </p:blipFill>
        <p:spPr>
          <a:xfrm>
            <a:off x="17521173" y="1722958"/>
            <a:ext cx="100838" cy="100010"/>
          </a:xfrm>
          <a:prstGeom prst="rect">
            <a:avLst/>
          </a:prstGeom>
        </p:spPr>
      </p:pic>
      <p:pic>
        <p:nvPicPr>
          <p:cNvPr id="66" name="bg object 66"/>
          <p:cNvPicPr/>
          <p:nvPr/>
        </p:nvPicPr>
        <p:blipFill>
          <a:blip r:embed="rId50" cstate="print"/>
          <a:stretch>
            <a:fillRect/>
          </a:stretch>
        </p:blipFill>
        <p:spPr>
          <a:xfrm>
            <a:off x="17521173" y="653758"/>
            <a:ext cx="100838" cy="100723"/>
          </a:xfrm>
          <a:prstGeom prst="rect">
            <a:avLst/>
          </a:prstGeom>
        </p:spPr>
      </p:pic>
      <p:pic>
        <p:nvPicPr>
          <p:cNvPr id="67" name="bg object 67"/>
          <p:cNvPicPr/>
          <p:nvPr/>
        </p:nvPicPr>
        <p:blipFill>
          <a:blip r:embed="rId51" cstate="print"/>
          <a:stretch>
            <a:fillRect/>
          </a:stretch>
        </p:blipFill>
        <p:spPr>
          <a:xfrm>
            <a:off x="17521173" y="1189431"/>
            <a:ext cx="100838" cy="99412"/>
          </a:xfrm>
          <a:prstGeom prst="rect">
            <a:avLst/>
          </a:prstGeom>
        </p:spPr>
      </p:pic>
      <p:sp>
        <p:nvSpPr>
          <p:cNvPr id="2" name="Holder 2"/>
          <p:cNvSpPr>
            <a:spLocks noGrp="1"/>
          </p:cNvSpPr>
          <p:nvPr>
            <p:ph type="title"/>
          </p:nvPr>
        </p:nvSpPr>
        <p:spPr/>
        <p:txBody>
          <a:bodyPr lIns="0" tIns="0" rIns="0" bIns="0"/>
          <a:lstStyle>
            <a:lvl1pPr>
              <a:defRPr sz="4100" b="0" i="0">
                <a:solidFill>
                  <a:srgbClr val="EA5458"/>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5/17/24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1"/>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F9D4D0"/>
          </a:solidFill>
        </p:spPr>
        <p:txBody>
          <a:bodyPr wrap="square" lIns="0" tIns="0" rIns="0" bIns="0" rtlCol="0"/>
          <a:lstStyle/>
          <a:p>
            <a:endParaRPr/>
          </a:p>
        </p:txBody>
      </p:sp>
      <p:sp>
        <p:nvSpPr>
          <p:cNvPr id="17" name="bg object 17"/>
          <p:cNvSpPr/>
          <p:nvPr/>
        </p:nvSpPr>
        <p:spPr>
          <a:xfrm>
            <a:off x="14632559" y="-723"/>
            <a:ext cx="3646804" cy="10287000"/>
          </a:xfrm>
          <a:custGeom>
            <a:avLst/>
            <a:gdLst/>
            <a:ahLst/>
            <a:cxnLst/>
            <a:rect l="l" t="t" r="r" b="b"/>
            <a:pathLst>
              <a:path w="3646805" h="10287000">
                <a:moveTo>
                  <a:pt x="3646678" y="0"/>
                </a:moveTo>
                <a:lnTo>
                  <a:pt x="0" y="0"/>
                </a:lnTo>
                <a:lnTo>
                  <a:pt x="0" y="10286556"/>
                </a:lnTo>
                <a:lnTo>
                  <a:pt x="1823720" y="10286556"/>
                </a:lnTo>
                <a:lnTo>
                  <a:pt x="3646678" y="10286556"/>
                </a:lnTo>
                <a:lnTo>
                  <a:pt x="3646678" y="0"/>
                </a:lnTo>
                <a:close/>
              </a:path>
            </a:pathLst>
          </a:custGeom>
          <a:solidFill>
            <a:srgbClr val="FEF2F0"/>
          </a:solidFill>
        </p:spPr>
        <p:txBody>
          <a:bodyPr wrap="square" lIns="0" tIns="0" rIns="0" bIns="0" rtlCol="0"/>
          <a:lstStyle/>
          <a:p>
            <a:endParaRPr/>
          </a:p>
        </p:txBody>
      </p:sp>
      <p:pic>
        <p:nvPicPr>
          <p:cNvPr id="18" name="bg object 18"/>
          <p:cNvPicPr/>
          <p:nvPr/>
        </p:nvPicPr>
        <p:blipFill>
          <a:blip r:embed="rId2" cstate="print"/>
          <a:stretch>
            <a:fillRect/>
          </a:stretch>
        </p:blipFill>
        <p:spPr>
          <a:xfrm>
            <a:off x="13451713" y="4836947"/>
            <a:ext cx="105156" cy="100799"/>
          </a:xfrm>
          <a:prstGeom prst="rect">
            <a:avLst/>
          </a:prstGeom>
        </p:spPr>
      </p:pic>
      <p:pic>
        <p:nvPicPr>
          <p:cNvPr id="19" name="bg object 19"/>
          <p:cNvPicPr/>
          <p:nvPr/>
        </p:nvPicPr>
        <p:blipFill>
          <a:blip r:embed="rId3" cstate="print"/>
          <a:stretch>
            <a:fillRect/>
          </a:stretch>
        </p:blipFill>
        <p:spPr>
          <a:xfrm>
            <a:off x="13453237" y="4301998"/>
            <a:ext cx="100076" cy="101511"/>
          </a:xfrm>
          <a:prstGeom prst="rect">
            <a:avLst/>
          </a:prstGeom>
        </p:spPr>
      </p:pic>
      <p:pic>
        <p:nvPicPr>
          <p:cNvPr id="20" name="bg object 20"/>
          <p:cNvPicPr/>
          <p:nvPr/>
        </p:nvPicPr>
        <p:blipFill>
          <a:blip r:embed="rId4" cstate="print"/>
          <a:stretch>
            <a:fillRect/>
          </a:stretch>
        </p:blipFill>
        <p:spPr>
          <a:xfrm>
            <a:off x="13451078" y="3768471"/>
            <a:ext cx="104394" cy="100799"/>
          </a:xfrm>
          <a:prstGeom prst="rect">
            <a:avLst/>
          </a:prstGeom>
        </p:spPr>
      </p:pic>
      <p:pic>
        <p:nvPicPr>
          <p:cNvPr id="21" name="bg object 21"/>
          <p:cNvPicPr/>
          <p:nvPr/>
        </p:nvPicPr>
        <p:blipFill>
          <a:blip r:embed="rId5" cstate="print"/>
          <a:stretch>
            <a:fillRect/>
          </a:stretch>
        </p:blipFill>
        <p:spPr>
          <a:xfrm>
            <a:off x="13451078" y="3234233"/>
            <a:ext cx="104394" cy="100799"/>
          </a:xfrm>
          <a:prstGeom prst="rect">
            <a:avLst/>
          </a:prstGeom>
        </p:spPr>
      </p:pic>
      <p:pic>
        <p:nvPicPr>
          <p:cNvPr id="22" name="bg object 22"/>
          <p:cNvPicPr/>
          <p:nvPr/>
        </p:nvPicPr>
        <p:blipFill>
          <a:blip r:embed="rId6" cstate="print"/>
          <a:stretch>
            <a:fillRect/>
          </a:stretch>
        </p:blipFill>
        <p:spPr>
          <a:xfrm>
            <a:off x="13453237" y="2699283"/>
            <a:ext cx="100076" cy="100799"/>
          </a:xfrm>
          <a:prstGeom prst="rect">
            <a:avLst/>
          </a:prstGeom>
        </p:spPr>
      </p:pic>
      <p:pic>
        <p:nvPicPr>
          <p:cNvPr id="23" name="bg object 23"/>
          <p:cNvPicPr/>
          <p:nvPr/>
        </p:nvPicPr>
        <p:blipFill>
          <a:blip r:embed="rId7" cstate="print"/>
          <a:stretch>
            <a:fillRect/>
          </a:stretch>
        </p:blipFill>
        <p:spPr>
          <a:xfrm>
            <a:off x="14010513" y="4836947"/>
            <a:ext cx="105791" cy="98101"/>
          </a:xfrm>
          <a:prstGeom prst="rect">
            <a:avLst/>
          </a:prstGeom>
        </p:spPr>
      </p:pic>
      <p:pic>
        <p:nvPicPr>
          <p:cNvPr id="24" name="bg object 24"/>
          <p:cNvPicPr/>
          <p:nvPr/>
        </p:nvPicPr>
        <p:blipFill>
          <a:blip r:embed="rId8" cstate="print"/>
          <a:stretch>
            <a:fillRect/>
          </a:stretch>
        </p:blipFill>
        <p:spPr>
          <a:xfrm>
            <a:off x="14011910" y="4301998"/>
            <a:ext cx="100076" cy="100712"/>
          </a:xfrm>
          <a:prstGeom prst="rect">
            <a:avLst/>
          </a:prstGeom>
        </p:spPr>
      </p:pic>
      <p:pic>
        <p:nvPicPr>
          <p:cNvPr id="25" name="bg object 25"/>
          <p:cNvPicPr/>
          <p:nvPr/>
        </p:nvPicPr>
        <p:blipFill>
          <a:blip r:embed="rId9" cstate="print"/>
          <a:stretch>
            <a:fillRect/>
          </a:stretch>
        </p:blipFill>
        <p:spPr>
          <a:xfrm>
            <a:off x="14011910" y="3768471"/>
            <a:ext cx="100076" cy="100017"/>
          </a:xfrm>
          <a:prstGeom prst="rect">
            <a:avLst/>
          </a:prstGeom>
        </p:spPr>
      </p:pic>
      <p:pic>
        <p:nvPicPr>
          <p:cNvPr id="26" name="bg object 26"/>
          <p:cNvPicPr/>
          <p:nvPr/>
        </p:nvPicPr>
        <p:blipFill>
          <a:blip r:embed="rId10" cstate="print"/>
          <a:stretch>
            <a:fillRect/>
          </a:stretch>
        </p:blipFill>
        <p:spPr>
          <a:xfrm>
            <a:off x="14011910" y="3234233"/>
            <a:ext cx="100076" cy="99734"/>
          </a:xfrm>
          <a:prstGeom prst="rect">
            <a:avLst/>
          </a:prstGeom>
        </p:spPr>
      </p:pic>
      <p:pic>
        <p:nvPicPr>
          <p:cNvPr id="27" name="bg object 27"/>
          <p:cNvPicPr/>
          <p:nvPr/>
        </p:nvPicPr>
        <p:blipFill>
          <a:blip r:embed="rId11" cstate="print"/>
          <a:stretch>
            <a:fillRect/>
          </a:stretch>
        </p:blipFill>
        <p:spPr>
          <a:xfrm>
            <a:off x="14572741" y="4836947"/>
            <a:ext cx="105918" cy="101210"/>
          </a:xfrm>
          <a:prstGeom prst="rect">
            <a:avLst/>
          </a:prstGeom>
        </p:spPr>
      </p:pic>
      <p:pic>
        <p:nvPicPr>
          <p:cNvPr id="28" name="bg object 28"/>
          <p:cNvPicPr/>
          <p:nvPr/>
        </p:nvPicPr>
        <p:blipFill>
          <a:blip r:embed="rId12" cstate="print"/>
          <a:stretch>
            <a:fillRect/>
          </a:stretch>
        </p:blipFill>
        <p:spPr>
          <a:xfrm>
            <a:off x="14011910" y="2699283"/>
            <a:ext cx="100076" cy="100712"/>
          </a:xfrm>
          <a:prstGeom prst="rect">
            <a:avLst/>
          </a:prstGeom>
        </p:spPr>
      </p:pic>
      <p:pic>
        <p:nvPicPr>
          <p:cNvPr id="29" name="bg object 29"/>
          <p:cNvPicPr/>
          <p:nvPr/>
        </p:nvPicPr>
        <p:blipFill>
          <a:blip r:embed="rId13" cstate="print"/>
          <a:stretch>
            <a:fillRect/>
          </a:stretch>
        </p:blipFill>
        <p:spPr>
          <a:xfrm>
            <a:off x="14572107" y="4301998"/>
            <a:ext cx="100711" cy="100712"/>
          </a:xfrm>
          <a:prstGeom prst="rect">
            <a:avLst/>
          </a:prstGeom>
        </p:spPr>
      </p:pic>
      <p:pic>
        <p:nvPicPr>
          <p:cNvPr id="30" name="bg object 30"/>
          <p:cNvPicPr/>
          <p:nvPr/>
        </p:nvPicPr>
        <p:blipFill>
          <a:blip r:embed="rId14" cstate="print"/>
          <a:stretch>
            <a:fillRect/>
          </a:stretch>
        </p:blipFill>
        <p:spPr>
          <a:xfrm>
            <a:off x="14572107" y="3768471"/>
            <a:ext cx="100711" cy="100017"/>
          </a:xfrm>
          <a:prstGeom prst="rect">
            <a:avLst/>
          </a:prstGeom>
        </p:spPr>
      </p:pic>
      <p:pic>
        <p:nvPicPr>
          <p:cNvPr id="31" name="bg object 31"/>
          <p:cNvPicPr/>
          <p:nvPr/>
        </p:nvPicPr>
        <p:blipFill>
          <a:blip r:embed="rId15" cstate="print"/>
          <a:stretch>
            <a:fillRect/>
          </a:stretch>
        </p:blipFill>
        <p:spPr>
          <a:xfrm>
            <a:off x="14572107" y="3234956"/>
            <a:ext cx="100711" cy="99401"/>
          </a:xfrm>
          <a:prstGeom prst="rect">
            <a:avLst/>
          </a:prstGeom>
        </p:spPr>
      </p:pic>
      <p:pic>
        <p:nvPicPr>
          <p:cNvPr id="32" name="bg object 32"/>
          <p:cNvPicPr/>
          <p:nvPr/>
        </p:nvPicPr>
        <p:blipFill>
          <a:blip r:embed="rId16" cstate="print"/>
          <a:stretch>
            <a:fillRect/>
          </a:stretch>
        </p:blipFill>
        <p:spPr>
          <a:xfrm>
            <a:off x="14572107" y="2699283"/>
            <a:ext cx="100711" cy="100712"/>
          </a:xfrm>
          <a:prstGeom prst="rect">
            <a:avLst/>
          </a:prstGeom>
        </p:spPr>
      </p:pic>
      <p:pic>
        <p:nvPicPr>
          <p:cNvPr id="33" name="bg object 33"/>
          <p:cNvPicPr/>
          <p:nvPr/>
        </p:nvPicPr>
        <p:blipFill>
          <a:blip r:embed="rId17" cstate="print"/>
          <a:stretch>
            <a:fillRect/>
          </a:stretch>
        </p:blipFill>
        <p:spPr>
          <a:xfrm>
            <a:off x="15133701" y="4836947"/>
            <a:ext cx="105791" cy="98101"/>
          </a:xfrm>
          <a:prstGeom prst="rect">
            <a:avLst/>
          </a:prstGeom>
        </p:spPr>
      </p:pic>
      <p:pic>
        <p:nvPicPr>
          <p:cNvPr id="34" name="bg object 34"/>
          <p:cNvPicPr/>
          <p:nvPr/>
        </p:nvPicPr>
        <p:blipFill>
          <a:blip r:embed="rId18" cstate="print"/>
          <a:stretch>
            <a:fillRect/>
          </a:stretch>
        </p:blipFill>
        <p:spPr>
          <a:xfrm>
            <a:off x="15132939" y="4301998"/>
            <a:ext cx="100076" cy="100712"/>
          </a:xfrm>
          <a:prstGeom prst="rect">
            <a:avLst/>
          </a:prstGeom>
        </p:spPr>
      </p:pic>
      <p:pic>
        <p:nvPicPr>
          <p:cNvPr id="35" name="bg object 35"/>
          <p:cNvPicPr/>
          <p:nvPr/>
        </p:nvPicPr>
        <p:blipFill>
          <a:blip r:embed="rId19" cstate="print"/>
          <a:stretch>
            <a:fillRect/>
          </a:stretch>
        </p:blipFill>
        <p:spPr>
          <a:xfrm>
            <a:off x="15132939" y="3768471"/>
            <a:ext cx="100076" cy="100017"/>
          </a:xfrm>
          <a:prstGeom prst="rect">
            <a:avLst/>
          </a:prstGeom>
        </p:spPr>
      </p:pic>
      <p:pic>
        <p:nvPicPr>
          <p:cNvPr id="36" name="bg object 36"/>
          <p:cNvPicPr/>
          <p:nvPr/>
        </p:nvPicPr>
        <p:blipFill>
          <a:blip r:embed="rId20" cstate="print"/>
          <a:stretch>
            <a:fillRect/>
          </a:stretch>
        </p:blipFill>
        <p:spPr>
          <a:xfrm>
            <a:off x="15132939" y="3234956"/>
            <a:ext cx="100076" cy="99299"/>
          </a:xfrm>
          <a:prstGeom prst="rect">
            <a:avLst/>
          </a:prstGeom>
        </p:spPr>
      </p:pic>
      <p:pic>
        <p:nvPicPr>
          <p:cNvPr id="37" name="bg object 37"/>
          <p:cNvPicPr/>
          <p:nvPr/>
        </p:nvPicPr>
        <p:blipFill>
          <a:blip r:embed="rId21" cstate="print"/>
          <a:stretch>
            <a:fillRect/>
          </a:stretch>
        </p:blipFill>
        <p:spPr>
          <a:xfrm>
            <a:off x="15132939" y="2699283"/>
            <a:ext cx="100076" cy="100712"/>
          </a:xfrm>
          <a:prstGeom prst="rect">
            <a:avLst/>
          </a:prstGeom>
        </p:spPr>
      </p:pic>
      <p:pic>
        <p:nvPicPr>
          <p:cNvPr id="38" name="bg object 38"/>
          <p:cNvPicPr/>
          <p:nvPr/>
        </p:nvPicPr>
        <p:blipFill>
          <a:blip r:embed="rId22" cstate="print"/>
          <a:stretch>
            <a:fillRect/>
          </a:stretch>
        </p:blipFill>
        <p:spPr>
          <a:xfrm>
            <a:off x="15693770" y="4836947"/>
            <a:ext cx="105156" cy="101210"/>
          </a:xfrm>
          <a:prstGeom prst="rect">
            <a:avLst/>
          </a:prstGeom>
        </p:spPr>
      </p:pic>
      <p:pic>
        <p:nvPicPr>
          <p:cNvPr id="39" name="bg object 39"/>
          <p:cNvPicPr/>
          <p:nvPr/>
        </p:nvPicPr>
        <p:blipFill>
          <a:blip r:embed="rId23" cstate="print"/>
          <a:stretch>
            <a:fillRect/>
          </a:stretch>
        </p:blipFill>
        <p:spPr>
          <a:xfrm>
            <a:off x="15693770" y="4301998"/>
            <a:ext cx="100838" cy="100712"/>
          </a:xfrm>
          <a:prstGeom prst="rect">
            <a:avLst/>
          </a:prstGeom>
        </p:spPr>
      </p:pic>
      <p:pic>
        <p:nvPicPr>
          <p:cNvPr id="40" name="bg object 40"/>
          <p:cNvPicPr/>
          <p:nvPr/>
        </p:nvPicPr>
        <p:blipFill>
          <a:blip r:embed="rId24" cstate="print"/>
          <a:stretch>
            <a:fillRect/>
          </a:stretch>
        </p:blipFill>
        <p:spPr>
          <a:xfrm>
            <a:off x="15693770" y="3768471"/>
            <a:ext cx="100838" cy="100017"/>
          </a:xfrm>
          <a:prstGeom prst="rect">
            <a:avLst/>
          </a:prstGeom>
        </p:spPr>
      </p:pic>
      <p:pic>
        <p:nvPicPr>
          <p:cNvPr id="41" name="bg object 41"/>
          <p:cNvPicPr/>
          <p:nvPr/>
        </p:nvPicPr>
        <p:blipFill>
          <a:blip r:embed="rId25" cstate="print"/>
          <a:stretch>
            <a:fillRect/>
          </a:stretch>
        </p:blipFill>
        <p:spPr>
          <a:xfrm>
            <a:off x="15693770" y="3234956"/>
            <a:ext cx="100838" cy="99401"/>
          </a:xfrm>
          <a:prstGeom prst="rect">
            <a:avLst/>
          </a:prstGeom>
        </p:spPr>
      </p:pic>
      <p:pic>
        <p:nvPicPr>
          <p:cNvPr id="42" name="bg object 42"/>
          <p:cNvPicPr/>
          <p:nvPr/>
        </p:nvPicPr>
        <p:blipFill>
          <a:blip r:embed="rId26" cstate="print"/>
          <a:stretch>
            <a:fillRect/>
          </a:stretch>
        </p:blipFill>
        <p:spPr>
          <a:xfrm>
            <a:off x="15693770" y="2699283"/>
            <a:ext cx="100838" cy="100712"/>
          </a:xfrm>
          <a:prstGeom prst="rect">
            <a:avLst/>
          </a:prstGeom>
        </p:spPr>
      </p:pic>
      <p:pic>
        <p:nvPicPr>
          <p:cNvPr id="43" name="bg object 43"/>
          <p:cNvPicPr/>
          <p:nvPr/>
        </p:nvPicPr>
        <p:blipFill>
          <a:blip r:embed="rId2" cstate="print"/>
          <a:stretch>
            <a:fillRect/>
          </a:stretch>
        </p:blipFill>
        <p:spPr>
          <a:xfrm>
            <a:off x="13451713" y="7500226"/>
            <a:ext cx="105156" cy="100799"/>
          </a:xfrm>
          <a:prstGeom prst="rect">
            <a:avLst/>
          </a:prstGeom>
        </p:spPr>
      </p:pic>
      <p:pic>
        <p:nvPicPr>
          <p:cNvPr id="44" name="bg object 44"/>
          <p:cNvPicPr/>
          <p:nvPr/>
        </p:nvPicPr>
        <p:blipFill>
          <a:blip r:embed="rId3" cstate="print"/>
          <a:stretch>
            <a:fillRect/>
          </a:stretch>
        </p:blipFill>
        <p:spPr>
          <a:xfrm>
            <a:off x="13453237" y="6965277"/>
            <a:ext cx="100076" cy="101511"/>
          </a:xfrm>
          <a:prstGeom prst="rect">
            <a:avLst/>
          </a:prstGeom>
        </p:spPr>
      </p:pic>
      <p:pic>
        <p:nvPicPr>
          <p:cNvPr id="45" name="bg object 45"/>
          <p:cNvPicPr/>
          <p:nvPr/>
        </p:nvPicPr>
        <p:blipFill>
          <a:blip r:embed="rId4" cstate="print"/>
          <a:stretch>
            <a:fillRect/>
          </a:stretch>
        </p:blipFill>
        <p:spPr>
          <a:xfrm>
            <a:off x="13451078" y="6431750"/>
            <a:ext cx="104394" cy="100799"/>
          </a:xfrm>
          <a:prstGeom prst="rect">
            <a:avLst/>
          </a:prstGeom>
        </p:spPr>
      </p:pic>
      <p:pic>
        <p:nvPicPr>
          <p:cNvPr id="46" name="bg object 46"/>
          <p:cNvPicPr/>
          <p:nvPr/>
        </p:nvPicPr>
        <p:blipFill>
          <a:blip r:embed="rId5" cstate="print"/>
          <a:stretch>
            <a:fillRect/>
          </a:stretch>
        </p:blipFill>
        <p:spPr>
          <a:xfrm>
            <a:off x="13451078" y="5897511"/>
            <a:ext cx="104394" cy="100799"/>
          </a:xfrm>
          <a:prstGeom prst="rect">
            <a:avLst/>
          </a:prstGeom>
        </p:spPr>
      </p:pic>
      <p:pic>
        <p:nvPicPr>
          <p:cNvPr id="47" name="bg object 47"/>
          <p:cNvPicPr/>
          <p:nvPr/>
        </p:nvPicPr>
        <p:blipFill>
          <a:blip r:embed="rId27" cstate="print"/>
          <a:stretch>
            <a:fillRect/>
          </a:stretch>
        </p:blipFill>
        <p:spPr>
          <a:xfrm>
            <a:off x="13453237" y="5362562"/>
            <a:ext cx="100076" cy="100799"/>
          </a:xfrm>
          <a:prstGeom prst="rect">
            <a:avLst/>
          </a:prstGeom>
        </p:spPr>
      </p:pic>
      <p:pic>
        <p:nvPicPr>
          <p:cNvPr id="48" name="bg object 48"/>
          <p:cNvPicPr/>
          <p:nvPr/>
        </p:nvPicPr>
        <p:blipFill>
          <a:blip r:embed="rId7" cstate="print"/>
          <a:stretch>
            <a:fillRect/>
          </a:stretch>
        </p:blipFill>
        <p:spPr>
          <a:xfrm>
            <a:off x="14010513" y="7500226"/>
            <a:ext cx="105791" cy="98101"/>
          </a:xfrm>
          <a:prstGeom prst="rect">
            <a:avLst/>
          </a:prstGeom>
        </p:spPr>
      </p:pic>
      <p:pic>
        <p:nvPicPr>
          <p:cNvPr id="49" name="bg object 49"/>
          <p:cNvPicPr/>
          <p:nvPr/>
        </p:nvPicPr>
        <p:blipFill>
          <a:blip r:embed="rId8" cstate="print"/>
          <a:stretch>
            <a:fillRect/>
          </a:stretch>
        </p:blipFill>
        <p:spPr>
          <a:xfrm>
            <a:off x="14011910" y="6965277"/>
            <a:ext cx="100076" cy="100712"/>
          </a:xfrm>
          <a:prstGeom prst="rect">
            <a:avLst/>
          </a:prstGeom>
        </p:spPr>
      </p:pic>
      <p:pic>
        <p:nvPicPr>
          <p:cNvPr id="50" name="bg object 50"/>
          <p:cNvPicPr/>
          <p:nvPr/>
        </p:nvPicPr>
        <p:blipFill>
          <a:blip r:embed="rId9" cstate="print"/>
          <a:stretch>
            <a:fillRect/>
          </a:stretch>
        </p:blipFill>
        <p:spPr>
          <a:xfrm>
            <a:off x="14011910" y="6431750"/>
            <a:ext cx="100076" cy="100017"/>
          </a:xfrm>
          <a:prstGeom prst="rect">
            <a:avLst/>
          </a:prstGeom>
        </p:spPr>
      </p:pic>
      <p:pic>
        <p:nvPicPr>
          <p:cNvPr id="51" name="bg object 51"/>
          <p:cNvPicPr/>
          <p:nvPr/>
        </p:nvPicPr>
        <p:blipFill>
          <a:blip r:embed="rId28" cstate="print"/>
          <a:stretch>
            <a:fillRect/>
          </a:stretch>
        </p:blipFill>
        <p:spPr>
          <a:xfrm>
            <a:off x="14011910" y="5897511"/>
            <a:ext cx="100076" cy="99734"/>
          </a:xfrm>
          <a:prstGeom prst="rect">
            <a:avLst/>
          </a:prstGeom>
        </p:spPr>
      </p:pic>
      <p:pic>
        <p:nvPicPr>
          <p:cNvPr id="52" name="bg object 52"/>
          <p:cNvPicPr/>
          <p:nvPr/>
        </p:nvPicPr>
        <p:blipFill>
          <a:blip r:embed="rId29" cstate="print"/>
          <a:stretch>
            <a:fillRect/>
          </a:stretch>
        </p:blipFill>
        <p:spPr>
          <a:xfrm>
            <a:off x="14011910" y="5362562"/>
            <a:ext cx="100076" cy="100712"/>
          </a:xfrm>
          <a:prstGeom prst="rect">
            <a:avLst/>
          </a:prstGeom>
        </p:spPr>
      </p:pic>
      <p:pic>
        <p:nvPicPr>
          <p:cNvPr id="53" name="bg object 53"/>
          <p:cNvPicPr/>
          <p:nvPr/>
        </p:nvPicPr>
        <p:blipFill>
          <a:blip r:embed="rId30" cstate="print"/>
          <a:stretch>
            <a:fillRect/>
          </a:stretch>
        </p:blipFill>
        <p:spPr>
          <a:xfrm>
            <a:off x="14572741" y="7500226"/>
            <a:ext cx="105918" cy="101210"/>
          </a:xfrm>
          <a:prstGeom prst="rect">
            <a:avLst/>
          </a:prstGeom>
        </p:spPr>
      </p:pic>
      <p:pic>
        <p:nvPicPr>
          <p:cNvPr id="54" name="bg object 54"/>
          <p:cNvPicPr/>
          <p:nvPr/>
        </p:nvPicPr>
        <p:blipFill>
          <a:blip r:embed="rId13" cstate="print"/>
          <a:stretch>
            <a:fillRect/>
          </a:stretch>
        </p:blipFill>
        <p:spPr>
          <a:xfrm>
            <a:off x="14572107" y="6965277"/>
            <a:ext cx="100711" cy="100712"/>
          </a:xfrm>
          <a:prstGeom prst="rect">
            <a:avLst/>
          </a:prstGeom>
        </p:spPr>
      </p:pic>
      <p:pic>
        <p:nvPicPr>
          <p:cNvPr id="55" name="bg object 55"/>
          <p:cNvPicPr/>
          <p:nvPr/>
        </p:nvPicPr>
        <p:blipFill>
          <a:blip r:embed="rId15" cstate="print"/>
          <a:stretch>
            <a:fillRect/>
          </a:stretch>
        </p:blipFill>
        <p:spPr>
          <a:xfrm>
            <a:off x="14572107" y="5898235"/>
            <a:ext cx="100711" cy="99401"/>
          </a:xfrm>
          <a:prstGeom prst="rect">
            <a:avLst/>
          </a:prstGeom>
        </p:spPr>
      </p:pic>
      <p:pic>
        <p:nvPicPr>
          <p:cNvPr id="56" name="bg object 56"/>
          <p:cNvPicPr/>
          <p:nvPr/>
        </p:nvPicPr>
        <p:blipFill>
          <a:blip r:embed="rId14" cstate="print"/>
          <a:stretch>
            <a:fillRect/>
          </a:stretch>
        </p:blipFill>
        <p:spPr>
          <a:xfrm>
            <a:off x="14572107" y="6431750"/>
            <a:ext cx="100711" cy="100017"/>
          </a:xfrm>
          <a:prstGeom prst="rect">
            <a:avLst/>
          </a:prstGeom>
        </p:spPr>
      </p:pic>
      <p:pic>
        <p:nvPicPr>
          <p:cNvPr id="57" name="bg object 57"/>
          <p:cNvPicPr/>
          <p:nvPr/>
        </p:nvPicPr>
        <p:blipFill>
          <a:blip r:embed="rId31" cstate="print"/>
          <a:stretch>
            <a:fillRect/>
          </a:stretch>
        </p:blipFill>
        <p:spPr>
          <a:xfrm>
            <a:off x="14572107" y="5362562"/>
            <a:ext cx="100711" cy="100712"/>
          </a:xfrm>
          <a:prstGeom prst="rect">
            <a:avLst/>
          </a:prstGeom>
        </p:spPr>
      </p:pic>
      <p:pic>
        <p:nvPicPr>
          <p:cNvPr id="58" name="bg object 58"/>
          <p:cNvPicPr/>
          <p:nvPr/>
        </p:nvPicPr>
        <p:blipFill>
          <a:blip r:embed="rId17" cstate="print"/>
          <a:stretch>
            <a:fillRect/>
          </a:stretch>
        </p:blipFill>
        <p:spPr>
          <a:xfrm>
            <a:off x="15133701" y="7500226"/>
            <a:ext cx="105791" cy="98101"/>
          </a:xfrm>
          <a:prstGeom prst="rect">
            <a:avLst/>
          </a:prstGeom>
        </p:spPr>
      </p:pic>
      <p:pic>
        <p:nvPicPr>
          <p:cNvPr id="59" name="bg object 59"/>
          <p:cNvPicPr/>
          <p:nvPr/>
        </p:nvPicPr>
        <p:blipFill>
          <a:blip r:embed="rId18" cstate="print"/>
          <a:stretch>
            <a:fillRect/>
          </a:stretch>
        </p:blipFill>
        <p:spPr>
          <a:xfrm>
            <a:off x="15132939" y="6965277"/>
            <a:ext cx="100076" cy="100712"/>
          </a:xfrm>
          <a:prstGeom prst="rect">
            <a:avLst/>
          </a:prstGeom>
        </p:spPr>
      </p:pic>
      <p:pic>
        <p:nvPicPr>
          <p:cNvPr id="60" name="bg object 60"/>
          <p:cNvPicPr/>
          <p:nvPr/>
        </p:nvPicPr>
        <p:blipFill>
          <a:blip r:embed="rId19" cstate="print"/>
          <a:stretch>
            <a:fillRect/>
          </a:stretch>
        </p:blipFill>
        <p:spPr>
          <a:xfrm>
            <a:off x="15132939" y="6431750"/>
            <a:ext cx="100076" cy="100017"/>
          </a:xfrm>
          <a:prstGeom prst="rect">
            <a:avLst/>
          </a:prstGeom>
        </p:spPr>
      </p:pic>
      <p:pic>
        <p:nvPicPr>
          <p:cNvPr id="61" name="bg object 61"/>
          <p:cNvPicPr/>
          <p:nvPr/>
        </p:nvPicPr>
        <p:blipFill>
          <a:blip r:embed="rId20" cstate="print"/>
          <a:stretch>
            <a:fillRect/>
          </a:stretch>
        </p:blipFill>
        <p:spPr>
          <a:xfrm>
            <a:off x="15132939" y="5898235"/>
            <a:ext cx="100076" cy="99299"/>
          </a:xfrm>
          <a:prstGeom prst="rect">
            <a:avLst/>
          </a:prstGeom>
        </p:spPr>
      </p:pic>
      <p:pic>
        <p:nvPicPr>
          <p:cNvPr id="62" name="bg object 62"/>
          <p:cNvPicPr/>
          <p:nvPr/>
        </p:nvPicPr>
        <p:blipFill>
          <a:blip r:embed="rId32" cstate="print"/>
          <a:stretch>
            <a:fillRect/>
          </a:stretch>
        </p:blipFill>
        <p:spPr>
          <a:xfrm>
            <a:off x="15132939" y="5362562"/>
            <a:ext cx="100076" cy="100712"/>
          </a:xfrm>
          <a:prstGeom prst="rect">
            <a:avLst/>
          </a:prstGeom>
        </p:spPr>
      </p:pic>
      <p:pic>
        <p:nvPicPr>
          <p:cNvPr id="63" name="bg object 63"/>
          <p:cNvPicPr/>
          <p:nvPr/>
        </p:nvPicPr>
        <p:blipFill>
          <a:blip r:embed="rId33" cstate="print"/>
          <a:stretch>
            <a:fillRect/>
          </a:stretch>
        </p:blipFill>
        <p:spPr>
          <a:xfrm>
            <a:off x="15693770" y="7500226"/>
            <a:ext cx="105156" cy="101210"/>
          </a:xfrm>
          <a:prstGeom prst="rect">
            <a:avLst/>
          </a:prstGeom>
        </p:spPr>
      </p:pic>
      <p:pic>
        <p:nvPicPr>
          <p:cNvPr id="64" name="bg object 64"/>
          <p:cNvPicPr/>
          <p:nvPr/>
        </p:nvPicPr>
        <p:blipFill>
          <a:blip r:embed="rId23" cstate="print"/>
          <a:stretch>
            <a:fillRect/>
          </a:stretch>
        </p:blipFill>
        <p:spPr>
          <a:xfrm>
            <a:off x="15693770" y="6965277"/>
            <a:ext cx="100838" cy="100712"/>
          </a:xfrm>
          <a:prstGeom prst="rect">
            <a:avLst/>
          </a:prstGeom>
        </p:spPr>
      </p:pic>
      <p:pic>
        <p:nvPicPr>
          <p:cNvPr id="65" name="bg object 65"/>
          <p:cNvPicPr/>
          <p:nvPr/>
        </p:nvPicPr>
        <p:blipFill>
          <a:blip r:embed="rId24" cstate="print"/>
          <a:stretch>
            <a:fillRect/>
          </a:stretch>
        </p:blipFill>
        <p:spPr>
          <a:xfrm>
            <a:off x="15693770" y="6431750"/>
            <a:ext cx="100838" cy="100017"/>
          </a:xfrm>
          <a:prstGeom prst="rect">
            <a:avLst/>
          </a:prstGeom>
        </p:spPr>
      </p:pic>
      <p:pic>
        <p:nvPicPr>
          <p:cNvPr id="66" name="bg object 66"/>
          <p:cNvPicPr/>
          <p:nvPr/>
        </p:nvPicPr>
        <p:blipFill>
          <a:blip r:embed="rId25" cstate="print"/>
          <a:stretch>
            <a:fillRect/>
          </a:stretch>
        </p:blipFill>
        <p:spPr>
          <a:xfrm>
            <a:off x="15693770" y="5898235"/>
            <a:ext cx="100838" cy="99401"/>
          </a:xfrm>
          <a:prstGeom prst="rect">
            <a:avLst/>
          </a:prstGeom>
        </p:spPr>
      </p:pic>
      <p:pic>
        <p:nvPicPr>
          <p:cNvPr id="67" name="bg object 67"/>
          <p:cNvPicPr/>
          <p:nvPr/>
        </p:nvPicPr>
        <p:blipFill>
          <a:blip r:embed="rId34" cstate="print"/>
          <a:stretch>
            <a:fillRect/>
          </a:stretch>
        </p:blipFill>
        <p:spPr>
          <a:xfrm>
            <a:off x="15693770" y="5362562"/>
            <a:ext cx="100838" cy="100712"/>
          </a:xfrm>
          <a:prstGeom prst="rect">
            <a:avLst/>
          </a:prstGeom>
        </p:spPr>
      </p:pic>
      <p:pic>
        <p:nvPicPr>
          <p:cNvPr id="68" name="bg object 68"/>
          <p:cNvPicPr/>
          <p:nvPr/>
        </p:nvPicPr>
        <p:blipFill>
          <a:blip r:embed="rId35" cstate="print"/>
          <a:stretch>
            <a:fillRect/>
          </a:stretch>
        </p:blipFill>
        <p:spPr>
          <a:xfrm>
            <a:off x="7826707" y="7402080"/>
            <a:ext cx="311150" cy="473075"/>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5/17/24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1"/>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F9D4D0"/>
          </a:solidFill>
        </p:spPr>
        <p:txBody>
          <a:bodyPr wrap="square" lIns="0" tIns="0" rIns="0" bIns="0" rtlCol="0"/>
          <a:lstStyle/>
          <a:p>
            <a:endParaRPr/>
          </a:p>
        </p:txBody>
      </p:sp>
      <p:sp>
        <p:nvSpPr>
          <p:cNvPr id="2" name="Holder 2"/>
          <p:cNvSpPr>
            <a:spLocks noGrp="1"/>
          </p:cNvSpPr>
          <p:nvPr>
            <p:ph type="title"/>
          </p:nvPr>
        </p:nvSpPr>
        <p:spPr>
          <a:xfrm>
            <a:off x="4903228" y="706514"/>
            <a:ext cx="8403196" cy="2931172"/>
          </a:xfrm>
          <a:prstGeom prst="rect">
            <a:avLst/>
          </a:prstGeom>
        </p:spPr>
        <p:txBody>
          <a:bodyPr wrap="square" lIns="0" tIns="0" rIns="0" bIns="0">
            <a:spAutoFit/>
          </a:bodyPr>
          <a:lstStyle>
            <a:lvl1pPr>
              <a:defRPr sz="4100" b="0" i="0">
                <a:solidFill>
                  <a:srgbClr val="EA5458"/>
                </a:solidFill>
                <a:latin typeface="Verdana"/>
                <a:cs typeface="Verdana"/>
              </a:defRPr>
            </a:lvl1pPr>
          </a:lstStyle>
          <a:p>
            <a:endParaRPr/>
          </a:p>
        </p:txBody>
      </p:sp>
      <p:sp>
        <p:nvSpPr>
          <p:cNvPr id="3" name="Holder 3"/>
          <p:cNvSpPr>
            <a:spLocks noGrp="1"/>
          </p:cNvSpPr>
          <p:nvPr>
            <p:ph type="body" idx="1"/>
          </p:nvPr>
        </p:nvSpPr>
        <p:spPr>
          <a:xfrm>
            <a:off x="7787957" y="3781980"/>
            <a:ext cx="8206740" cy="6702425"/>
          </a:xfrm>
          <a:prstGeom prst="rect">
            <a:avLst/>
          </a:prstGeom>
        </p:spPr>
        <p:txBody>
          <a:bodyPr wrap="square" lIns="0" tIns="0" rIns="0" bIns="0">
            <a:spAutoFit/>
          </a:bodyPr>
          <a:lstStyle>
            <a:lvl1pPr>
              <a:defRPr sz="3350" b="0" i="0">
                <a:solidFill>
                  <a:srgbClr val="EA5458"/>
                </a:solidFill>
                <a:latin typeface="Tahoma"/>
                <a:cs typeface="Tahoma"/>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5/17/24</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8.png"/><Relationship Id="rId18" Type="http://schemas.openxmlformats.org/officeDocument/2006/relationships/image" Target="../media/image42.png"/><Relationship Id="rId26" Type="http://schemas.openxmlformats.org/officeDocument/2006/relationships/image" Target="../media/image49.png"/><Relationship Id="rId3" Type="http://schemas.openxmlformats.org/officeDocument/2006/relationships/image" Target="../media/image27.png"/><Relationship Id="rId21" Type="http://schemas.openxmlformats.org/officeDocument/2006/relationships/image" Target="../media/image45.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50.png"/><Relationship Id="rId2" Type="http://schemas.openxmlformats.org/officeDocument/2006/relationships/image" Target="../media/image26.png"/><Relationship Id="rId16" Type="http://schemas.openxmlformats.org/officeDocument/2006/relationships/image" Target="../media/image40.png"/><Relationship Id="rId20"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24" Type="http://schemas.openxmlformats.org/officeDocument/2006/relationships/image" Target="../media/image48.png"/><Relationship Id="rId5" Type="http://schemas.openxmlformats.org/officeDocument/2006/relationships/image" Target="../media/image29.png"/><Relationship Id="rId15" Type="http://schemas.openxmlformats.org/officeDocument/2006/relationships/image" Target="../media/image39.png"/><Relationship Id="rId23" Type="http://schemas.openxmlformats.org/officeDocument/2006/relationships/image" Target="../media/image47.png"/><Relationship Id="rId10" Type="http://schemas.openxmlformats.org/officeDocument/2006/relationships/image" Target="../media/image34.png"/><Relationship Id="rId19" Type="http://schemas.openxmlformats.org/officeDocument/2006/relationships/image" Target="../media/image43.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7.png"/><Relationship Id="rId22" Type="http://schemas.openxmlformats.org/officeDocument/2006/relationships/image" Target="../media/image46.png"/></Relationships>
</file>

<file path=ppt/slides/_rels/slide2.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8.png"/><Relationship Id="rId18" Type="http://schemas.openxmlformats.org/officeDocument/2006/relationships/image" Target="../media/image42.png"/><Relationship Id="rId26" Type="http://schemas.openxmlformats.org/officeDocument/2006/relationships/image" Target="../media/image49.png"/><Relationship Id="rId3" Type="http://schemas.openxmlformats.org/officeDocument/2006/relationships/image" Target="../media/image27.png"/><Relationship Id="rId21" Type="http://schemas.openxmlformats.org/officeDocument/2006/relationships/image" Target="../media/image44.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50.png"/><Relationship Id="rId2" Type="http://schemas.openxmlformats.org/officeDocument/2006/relationships/image" Target="../media/image26.png"/><Relationship Id="rId16" Type="http://schemas.openxmlformats.org/officeDocument/2006/relationships/image" Target="../media/image40.png"/><Relationship Id="rId20"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4.png"/><Relationship Id="rId24" Type="http://schemas.openxmlformats.org/officeDocument/2006/relationships/image" Target="../media/image48.png"/><Relationship Id="rId5" Type="http://schemas.openxmlformats.org/officeDocument/2006/relationships/image" Target="../media/image29.png"/><Relationship Id="rId15" Type="http://schemas.openxmlformats.org/officeDocument/2006/relationships/image" Target="../media/image39.png"/><Relationship Id="rId23" Type="http://schemas.openxmlformats.org/officeDocument/2006/relationships/image" Target="../media/image47.png"/><Relationship Id="rId10" Type="http://schemas.openxmlformats.org/officeDocument/2006/relationships/image" Target="../media/image35.png"/><Relationship Id="rId19" Type="http://schemas.openxmlformats.org/officeDocument/2006/relationships/image" Target="../media/image43.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7.png"/><Relationship Id="rId22" Type="http://schemas.openxmlformats.org/officeDocument/2006/relationships/image" Target="../media/image46.png"/><Relationship Id="rId27" Type="http://schemas.openxmlformats.org/officeDocument/2006/relationships/image" Target="../media/image85.png"/></Relationships>
</file>

<file path=ppt/slides/_rels/slide3.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8.png"/><Relationship Id="rId18" Type="http://schemas.openxmlformats.org/officeDocument/2006/relationships/image" Target="../media/image42.png"/><Relationship Id="rId26" Type="http://schemas.openxmlformats.org/officeDocument/2006/relationships/image" Target="../media/image49.png"/><Relationship Id="rId3" Type="http://schemas.openxmlformats.org/officeDocument/2006/relationships/image" Target="../media/image27.png"/><Relationship Id="rId21" Type="http://schemas.openxmlformats.org/officeDocument/2006/relationships/image" Target="../media/image45.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50.png"/><Relationship Id="rId2" Type="http://schemas.openxmlformats.org/officeDocument/2006/relationships/image" Target="../media/image26.png"/><Relationship Id="rId16" Type="http://schemas.openxmlformats.org/officeDocument/2006/relationships/image" Target="../media/image40.png"/><Relationship Id="rId20"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24" Type="http://schemas.openxmlformats.org/officeDocument/2006/relationships/image" Target="../media/image48.png"/><Relationship Id="rId5" Type="http://schemas.openxmlformats.org/officeDocument/2006/relationships/image" Target="../media/image29.png"/><Relationship Id="rId15" Type="http://schemas.openxmlformats.org/officeDocument/2006/relationships/image" Target="../media/image39.png"/><Relationship Id="rId23" Type="http://schemas.openxmlformats.org/officeDocument/2006/relationships/image" Target="../media/image47.png"/><Relationship Id="rId10" Type="http://schemas.openxmlformats.org/officeDocument/2006/relationships/image" Target="../media/image34.png"/><Relationship Id="rId19" Type="http://schemas.openxmlformats.org/officeDocument/2006/relationships/image" Target="../media/image43.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7.png"/><Relationship Id="rId22" Type="http://schemas.openxmlformats.org/officeDocument/2006/relationships/image" Target="../media/image46.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91.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87.png"/><Relationship Id="rId10" Type="http://schemas.openxmlformats.org/officeDocument/2006/relationships/image" Target="../media/image9.png"/><Relationship Id="rId19" Type="http://schemas.openxmlformats.org/officeDocument/2006/relationships/image" Target="../media/image18.png"/><Relationship Id="rId31" Type="http://schemas.openxmlformats.org/officeDocument/2006/relationships/image" Target="../media/image90.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86.png"/><Relationship Id="rId30" Type="http://schemas.openxmlformats.org/officeDocument/2006/relationships/image" Target="../media/image89.png"/></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8.png"/><Relationship Id="rId18" Type="http://schemas.openxmlformats.org/officeDocument/2006/relationships/image" Target="../media/image42.png"/><Relationship Id="rId26" Type="http://schemas.openxmlformats.org/officeDocument/2006/relationships/image" Target="../media/image49.png"/><Relationship Id="rId3" Type="http://schemas.openxmlformats.org/officeDocument/2006/relationships/image" Target="../media/image27.png"/><Relationship Id="rId21" Type="http://schemas.openxmlformats.org/officeDocument/2006/relationships/image" Target="../media/image45.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50.png"/><Relationship Id="rId2" Type="http://schemas.openxmlformats.org/officeDocument/2006/relationships/image" Target="../media/image26.png"/><Relationship Id="rId16" Type="http://schemas.openxmlformats.org/officeDocument/2006/relationships/image" Target="../media/image40.png"/><Relationship Id="rId20"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24" Type="http://schemas.openxmlformats.org/officeDocument/2006/relationships/image" Target="../media/image48.png"/><Relationship Id="rId5" Type="http://schemas.openxmlformats.org/officeDocument/2006/relationships/image" Target="../media/image29.png"/><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93.png"/><Relationship Id="rId10" Type="http://schemas.openxmlformats.org/officeDocument/2006/relationships/image" Target="../media/image34.png"/><Relationship Id="rId19" Type="http://schemas.openxmlformats.org/officeDocument/2006/relationships/image" Target="../media/image43.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7.png"/><Relationship Id="rId22" Type="http://schemas.openxmlformats.org/officeDocument/2006/relationships/image" Target="../media/image46.png"/><Relationship Id="rId27" Type="http://schemas.openxmlformats.org/officeDocument/2006/relationships/image" Target="../media/image92.png"/></Relationships>
</file>

<file path=ppt/slides/_rels/slide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9" Type="http://schemas.openxmlformats.org/officeDocument/2006/relationships/image" Target="../media/image38.png"/><Relationship Id="rId21" Type="http://schemas.openxmlformats.org/officeDocument/2006/relationships/image" Target="../media/image20.png"/><Relationship Id="rId34" Type="http://schemas.openxmlformats.org/officeDocument/2006/relationships/image" Target="../media/image33.png"/><Relationship Id="rId42" Type="http://schemas.openxmlformats.org/officeDocument/2006/relationships/image" Target="../media/image41.png"/><Relationship Id="rId47" Type="http://schemas.openxmlformats.org/officeDocument/2006/relationships/image" Target="../media/image46.png"/><Relationship Id="rId50" Type="http://schemas.openxmlformats.org/officeDocument/2006/relationships/image" Target="../media/image49.png"/><Relationship Id="rId7" Type="http://schemas.openxmlformats.org/officeDocument/2006/relationships/image" Target="../media/image6.png"/><Relationship Id="rId2" Type="http://schemas.openxmlformats.org/officeDocument/2006/relationships/image" Target="../media/image1.png"/><Relationship Id="rId16" Type="http://schemas.openxmlformats.org/officeDocument/2006/relationships/image" Target="../media/image15.png"/><Relationship Id="rId29" Type="http://schemas.openxmlformats.org/officeDocument/2006/relationships/image" Target="../media/image28.png"/><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image" Target="../media/image36.png"/><Relationship Id="rId40" Type="http://schemas.openxmlformats.org/officeDocument/2006/relationships/image" Target="../media/image39.png"/><Relationship Id="rId45" Type="http://schemas.openxmlformats.org/officeDocument/2006/relationships/image" Target="../media/image44.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10" Type="http://schemas.openxmlformats.org/officeDocument/2006/relationships/image" Target="../media/image9.png"/><Relationship Id="rId19" Type="http://schemas.openxmlformats.org/officeDocument/2006/relationships/image" Target="../media/image18.png"/><Relationship Id="rId31" Type="http://schemas.openxmlformats.org/officeDocument/2006/relationships/image" Target="../media/image30.png"/><Relationship Id="rId44" Type="http://schemas.openxmlformats.org/officeDocument/2006/relationships/image" Target="../media/image43.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8" Type="http://schemas.openxmlformats.org/officeDocument/2006/relationships/image" Target="../media/image7.png"/><Relationship Id="rId51" Type="http://schemas.openxmlformats.org/officeDocument/2006/relationships/image" Target="../media/image50.png"/><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20" Type="http://schemas.openxmlformats.org/officeDocument/2006/relationships/image" Target="../media/image19.png"/><Relationship Id="rId41"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632559" y="-723"/>
            <a:ext cx="3646804" cy="10287000"/>
            <a:chOff x="14632559" y="-723"/>
            <a:chExt cx="3646804" cy="10287000"/>
          </a:xfrm>
        </p:grpSpPr>
        <p:sp>
          <p:nvSpPr>
            <p:cNvPr id="3" name="object 3"/>
            <p:cNvSpPr/>
            <p:nvPr/>
          </p:nvSpPr>
          <p:spPr>
            <a:xfrm>
              <a:off x="14632559" y="-723"/>
              <a:ext cx="3646804" cy="10287000"/>
            </a:xfrm>
            <a:custGeom>
              <a:avLst/>
              <a:gdLst/>
              <a:ahLst/>
              <a:cxnLst/>
              <a:rect l="l" t="t" r="r" b="b"/>
              <a:pathLst>
                <a:path w="3646805" h="10287000">
                  <a:moveTo>
                    <a:pt x="3646678" y="0"/>
                  </a:moveTo>
                  <a:lnTo>
                    <a:pt x="0" y="0"/>
                  </a:lnTo>
                  <a:lnTo>
                    <a:pt x="0" y="10286556"/>
                  </a:lnTo>
                  <a:lnTo>
                    <a:pt x="1823720" y="10286556"/>
                  </a:lnTo>
                  <a:lnTo>
                    <a:pt x="3646678" y="10286556"/>
                  </a:lnTo>
                  <a:lnTo>
                    <a:pt x="3646678" y="0"/>
                  </a:lnTo>
                  <a:close/>
                </a:path>
              </a:pathLst>
            </a:custGeom>
            <a:solidFill>
              <a:srgbClr val="FEF2F0"/>
            </a:solidFill>
          </p:spPr>
          <p:txBody>
            <a:bodyPr wrap="square" lIns="0" tIns="0" rIns="0" bIns="0" rtlCol="0"/>
            <a:lstStyle/>
            <a:p>
              <a:endParaRPr/>
            </a:p>
          </p:txBody>
        </p:sp>
        <p:pic>
          <p:nvPicPr>
            <p:cNvPr id="4" name="object 4"/>
            <p:cNvPicPr/>
            <p:nvPr/>
          </p:nvPicPr>
          <p:blipFill>
            <a:blip r:embed="rId2" cstate="print"/>
            <a:stretch>
              <a:fillRect/>
            </a:stretch>
          </p:blipFill>
          <p:spPr>
            <a:xfrm>
              <a:off x="15279878" y="2791434"/>
              <a:ext cx="105029" cy="100799"/>
            </a:xfrm>
            <a:prstGeom prst="rect">
              <a:avLst/>
            </a:prstGeom>
          </p:spPr>
        </p:pic>
        <p:pic>
          <p:nvPicPr>
            <p:cNvPr id="5" name="object 5"/>
            <p:cNvPicPr/>
            <p:nvPr/>
          </p:nvPicPr>
          <p:blipFill>
            <a:blip r:embed="rId3" cstate="print"/>
            <a:stretch>
              <a:fillRect/>
            </a:stretch>
          </p:blipFill>
          <p:spPr>
            <a:xfrm>
              <a:off x="15281275" y="2256472"/>
              <a:ext cx="100076" cy="101523"/>
            </a:xfrm>
            <a:prstGeom prst="rect">
              <a:avLst/>
            </a:prstGeom>
          </p:spPr>
        </p:pic>
        <p:pic>
          <p:nvPicPr>
            <p:cNvPr id="6" name="object 6"/>
            <p:cNvPicPr/>
            <p:nvPr/>
          </p:nvPicPr>
          <p:blipFill>
            <a:blip r:embed="rId4" cstate="print"/>
            <a:stretch>
              <a:fillRect/>
            </a:stretch>
          </p:blipFill>
          <p:spPr>
            <a:xfrm>
              <a:off x="15279116" y="1722958"/>
              <a:ext cx="104394" cy="100799"/>
            </a:xfrm>
            <a:prstGeom prst="rect">
              <a:avLst/>
            </a:prstGeom>
          </p:spPr>
        </p:pic>
        <p:pic>
          <p:nvPicPr>
            <p:cNvPr id="7" name="object 7"/>
            <p:cNvPicPr/>
            <p:nvPr/>
          </p:nvPicPr>
          <p:blipFill>
            <a:blip r:embed="rId5" cstate="print"/>
            <a:stretch>
              <a:fillRect/>
            </a:stretch>
          </p:blipFill>
          <p:spPr>
            <a:xfrm>
              <a:off x="15279116" y="1188720"/>
              <a:ext cx="104394" cy="100799"/>
            </a:xfrm>
            <a:prstGeom prst="rect">
              <a:avLst/>
            </a:prstGeom>
          </p:spPr>
        </p:pic>
        <p:pic>
          <p:nvPicPr>
            <p:cNvPr id="8" name="object 8"/>
            <p:cNvPicPr/>
            <p:nvPr/>
          </p:nvPicPr>
          <p:blipFill>
            <a:blip r:embed="rId6" cstate="print"/>
            <a:stretch>
              <a:fillRect/>
            </a:stretch>
          </p:blipFill>
          <p:spPr>
            <a:xfrm>
              <a:off x="15281275" y="653758"/>
              <a:ext cx="100076" cy="100799"/>
            </a:xfrm>
            <a:prstGeom prst="rect">
              <a:avLst/>
            </a:prstGeom>
          </p:spPr>
        </p:pic>
        <p:pic>
          <p:nvPicPr>
            <p:cNvPr id="9" name="object 9"/>
            <p:cNvPicPr/>
            <p:nvPr/>
          </p:nvPicPr>
          <p:blipFill>
            <a:blip r:embed="rId7" cstate="print"/>
            <a:stretch>
              <a:fillRect/>
            </a:stretch>
          </p:blipFill>
          <p:spPr>
            <a:xfrm>
              <a:off x="15838551" y="2791434"/>
              <a:ext cx="105791" cy="98088"/>
            </a:xfrm>
            <a:prstGeom prst="rect">
              <a:avLst/>
            </a:prstGeom>
          </p:spPr>
        </p:pic>
        <p:pic>
          <p:nvPicPr>
            <p:cNvPr id="10" name="object 10"/>
            <p:cNvPicPr/>
            <p:nvPr/>
          </p:nvPicPr>
          <p:blipFill>
            <a:blip r:embed="rId8" cstate="print"/>
            <a:stretch>
              <a:fillRect/>
            </a:stretch>
          </p:blipFill>
          <p:spPr>
            <a:xfrm>
              <a:off x="15839948" y="2256472"/>
              <a:ext cx="100076" cy="100717"/>
            </a:xfrm>
            <a:prstGeom prst="rect">
              <a:avLst/>
            </a:prstGeom>
          </p:spPr>
        </p:pic>
        <p:pic>
          <p:nvPicPr>
            <p:cNvPr id="11" name="object 11"/>
            <p:cNvPicPr/>
            <p:nvPr/>
          </p:nvPicPr>
          <p:blipFill>
            <a:blip r:embed="rId9" cstate="print"/>
            <a:stretch>
              <a:fillRect/>
            </a:stretch>
          </p:blipFill>
          <p:spPr>
            <a:xfrm>
              <a:off x="15839948" y="1722958"/>
              <a:ext cx="100076" cy="100010"/>
            </a:xfrm>
            <a:prstGeom prst="rect">
              <a:avLst/>
            </a:prstGeom>
          </p:spPr>
        </p:pic>
        <p:pic>
          <p:nvPicPr>
            <p:cNvPr id="12" name="object 12"/>
            <p:cNvPicPr/>
            <p:nvPr/>
          </p:nvPicPr>
          <p:blipFill>
            <a:blip r:embed="rId10" cstate="print"/>
            <a:stretch>
              <a:fillRect/>
            </a:stretch>
          </p:blipFill>
          <p:spPr>
            <a:xfrm>
              <a:off x="15839948" y="1188720"/>
              <a:ext cx="100076" cy="99727"/>
            </a:xfrm>
            <a:prstGeom prst="rect">
              <a:avLst/>
            </a:prstGeom>
          </p:spPr>
        </p:pic>
        <p:pic>
          <p:nvPicPr>
            <p:cNvPr id="13" name="object 13"/>
            <p:cNvPicPr/>
            <p:nvPr/>
          </p:nvPicPr>
          <p:blipFill>
            <a:blip r:embed="rId11" cstate="print"/>
            <a:stretch>
              <a:fillRect/>
            </a:stretch>
          </p:blipFill>
          <p:spPr>
            <a:xfrm>
              <a:off x="15839948" y="653758"/>
              <a:ext cx="100076" cy="100723"/>
            </a:xfrm>
            <a:prstGeom prst="rect">
              <a:avLst/>
            </a:prstGeom>
          </p:spPr>
        </p:pic>
        <p:pic>
          <p:nvPicPr>
            <p:cNvPr id="14" name="object 14"/>
            <p:cNvPicPr/>
            <p:nvPr/>
          </p:nvPicPr>
          <p:blipFill>
            <a:blip r:embed="rId12" cstate="print"/>
            <a:stretch>
              <a:fillRect/>
            </a:stretch>
          </p:blipFill>
          <p:spPr>
            <a:xfrm>
              <a:off x="16400145" y="2791434"/>
              <a:ext cx="105791" cy="101197"/>
            </a:xfrm>
            <a:prstGeom prst="rect">
              <a:avLst/>
            </a:prstGeom>
          </p:spPr>
        </p:pic>
        <p:pic>
          <p:nvPicPr>
            <p:cNvPr id="15" name="object 15"/>
            <p:cNvPicPr/>
            <p:nvPr/>
          </p:nvPicPr>
          <p:blipFill>
            <a:blip r:embed="rId13" cstate="print"/>
            <a:stretch>
              <a:fillRect/>
            </a:stretch>
          </p:blipFill>
          <p:spPr>
            <a:xfrm>
              <a:off x="16399383" y="2256472"/>
              <a:ext cx="100838" cy="100717"/>
            </a:xfrm>
            <a:prstGeom prst="rect">
              <a:avLst/>
            </a:prstGeom>
          </p:spPr>
        </p:pic>
        <p:pic>
          <p:nvPicPr>
            <p:cNvPr id="16" name="object 16"/>
            <p:cNvPicPr/>
            <p:nvPr/>
          </p:nvPicPr>
          <p:blipFill>
            <a:blip r:embed="rId14" cstate="print"/>
            <a:stretch>
              <a:fillRect/>
            </a:stretch>
          </p:blipFill>
          <p:spPr>
            <a:xfrm>
              <a:off x="16399383" y="1722958"/>
              <a:ext cx="100838" cy="100010"/>
            </a:xfrm>
            <a:prstGeom prst="rect">
              <a:avLst/>
            </a:prstGeom>
          </p:spPr>
        </p:pic>
        <p:pic>
          <p:nvPicPr>
            <p:cNvPr id="17" name="object 17"/>
            <p:cNvPicPr/>
            <p:nvPr/>
          </p:nvPicPr>
          <p:blipFill>
            <a:blip r:embed="rId15" cstate="print"/>
            <a:stretch>
              <a:fillRect/>
            </a:stretch>
          </p:blipFill>
          <p:spPr>
            <a:xfrm>
              <a:off x="16399383" y="1189431"/>
              <a:ext cx="100838" cy="99412"/>
            </a:xfrm>
            <a:prstGeom prst="rect">
              <a:avLst/>
            </a:prstGeom>
          </p:spPr>
        </p:pic>
        <p:pic>
          <p:nvPicPr>
            <p:cNvPr id="18" name="object 18"/>
            <p:cNvPicPr/>
            <p:nvPr/>
          </p:nvPicPr>
          <p:blipFill>
            <a:blip r:embed="rId16" cstate="print"/>
            <a:stretch>
              <a:fillRect/>
            </a:stretch>
          </p:blipFill>
          <p:spPr>
            <a:xfrm>
              <a:off x="16399383" y="653758"/>
              <a:ext cx="100838" cy="100723"/>
            </a:xfrm>
            <a:prstGeom prst="rect">
              <a:avLst/>
            </a:prstGeom>
          </p:spPr>
        </p:pic>
        <p:pic>
          <p:nvPicPr>
            <p:cNvPr id="19" name="object 19"/>
            <p:cNvPicPr/>
            <p:nvPr/>
          </p:nvPicPr>
          <p:blipFill>
            <a:blip r:embed="rId17" cstate="print"/>
            <a:stretch>
              <a:fillRect/>
            </a:stretch>
          </p:blipFill>
          <p:spPr>
            <a:xfrm>
              <a:off x="16961739" y="2791434"/>
              <a:ext cx="105791" cy="98088"/>
            </a:xfrm>
            <a:prstGeom prst="rect">
              <a:avLst/>
            </a:prstGeom>
          </p:spPr>
        </p:pic>
        <p:pic>
          <p:nvPicPr>
            <p:cNvPr id="20" name="object 20"/>
            <p:cNvPicPr/>
            <p:nvPr/>
          </p:nvPicPr>
          <p:blipFill>
            <a:blip r:embed="rId18" cstate="print"/>
            <a:stretch>
              <a:fillRect/>
            </a:stretch>
          </p:blipFill>
          <p:spPr>
            <a:xfrm>
              <a:off x="16960977" y="2256472"/>
              <a:ext cx="100076" cy="100717"/>
            </a:xfrm>
            <a:prstGeom prst="rect">
              <a:avLst/>
            </a:prstGeom>
          </p:spPr>
        </p:pic>
        <p:pic>
          <p:nvPicPr>
            <p:cNvPr id="21" name="object 21"/>
            <p:cNvPicPr/>
            <p:nvPr/>
          </p:nvPicPr>
          <p:blipFill>
            <a:blip r:embed="rId19" cstate="print"/>
            <a:stretch>
              <a:fillRect/>
            </a:stretch>
          </p:blipFill>
          <p:spPr>
            <a:xfrm>
              <a:off x="16960977" y="1722958"/>
              <a:ext cx="100076" cy="100010"/>
            </a:xfrm>
            <a:prstGeom prst="rect">
              <a:avLst/>
            </a:prstGeom>
          </p:spPr>
        </p:pic>
        <p:pic>
          <p:nvPicPr>
            <p:cNvPr id="22" name="object 22"/>
            <p:cNvPicPr/>
            <p:nvPr/>
          </p:nvPicPr>
          <p:blipFill>
            <a:blip r:embed="rId20" cstate="print"/>
            <a:stretch>
              <a:fillRect/>
            </a:stretch>
          </p:blipFill>
          <p:spPr>
            <a:xfrm>
              <a:off x="16960977" y="1189431"/>
              <a:ext cx="100076" cy="99310"/>
            </a:xfrm>
            <a:prstGeom prst="rect">
              <a:avLst/>
            </a:prstGeom>
          </p:spPr>
        </p:pic>
        <p:pic>
          <p:nvPicPr>
            <p:cNvPr id="23" name="object 23"/>
            <p:cNvPicPr/>
            <p:nvPr/>
          </p:nvPicPr>
          <p:blipFill>
            <a:blip r:embed="rId21" cstate="print"/>
            <a:stretch>
              <a:fillRect/>
            </a:stretch>
          </p:blipFill>
          <p:spPr>
            <a:xfrm>
              <a:off x="16960977" y="653758"/>
              <a:ext cx="100076" cy="100723"/>
            </a:xfrm>
            <a:prstGeom prst="rect">
              <a:avLst/>
            </a:prstGeom>
          </p:spPr>
        </p:pic>
        <p:pic>
          <p:nvPicPr>
            <p:cNvPr id="24" name="object 24"/>
            <p:cNvPicPr/>
            <p:nvPr/>
          </p:nvPicPr>
          <p:blipFill>
            <a:blip r:embed="rId22" cstate="print"/>
            <a:stretch>
              <a:fillRect/>
            </a:stretch>
          </p:blipFill>
          <p:spPr>
            <a:xfrm>
              <a:off x="17521173" y="2791435"/>
              <a:ext cx="101091" cy="100634"/>
            </a:xfrm>
            <a:prstGeom prst="rect">
              <a:avLst/>
            </a:prstGeom>
          </p:spPr>
        </p:pic>
        <p:pic>
          <p:nvPicPr>
            <p:cNvPr id="25" name="object 25"/>
            <p:cNvPicPr/>
            <p:nvPr/>
          </p:nvPicPr>
          <p:blipFill>
            <a:blip r:embed="rId23" cstate="print"/>
            <a:stretch>
              <a:fillRect/>
            </a:stretch>
          </p:blipFill>
          <p:spPr>
            <a:xfrm>
              <a:off x="17521174" y="2256472"/>
              <a:ext cx="100838" cy="100717"/>
            </a:xfrm>
            <a:prstGeom prst="rect">
              <a:avLst/>
            </a:prstGeom>
          </p:spPr>
        </p:pic>
        <p:pic>
          <p:nvPicPr>
            <p:cNvPr id="26" name="object 26"/>
            <p:cNvPicPr/>
            <p:nvPr/>
          </p:nvPicPr>
          <p:blipFill>
            <a:blip r:embed="rId24" cstate="print"/>
            <a:stretch>
              <a:fillRect/>
            </a:stretch>
          </p:blipFill>
          <p:spPr>
            <a:xfrm>
              <a:off x="17521174" y="1722958"/>
              <a:ext cx="100838" cy="100010"/>
            </a:xfrm>
            <a:prstGeom prst="rect">
              <a:avLst/>
            </a:prstGeom>
          </p:spPr>
        </p:pic>
        <p:pic>
          <p:nvPicPr>
            <p:cNvPr id="27" name="object 27"/>
            <p:cNvPicPr/>
            <p:nvPr/>
          </p:nvPicPr>
          <p:blipFill>
            <a:blip r:embed="rId25" cstate="print"/>
            <a:stretch>
              <a:fillRect/>
            </a:stretch>
          </p:blipFill>
          <p:spPr>
            <a:xfrm>
              <a:off x="17521174" y="1189431"/>
              <a:ext cx="100838" cy="99412"/>
            </a:xfrm>
            <a:prstGeom prst="rect">
              <a:avLst/>
            </a:prstGeom>
          </p:spPr>
        </p:pic>
        <p:pic>
          <p:nvPicPr>
            <p:cNvPr id="28" name="object 28"/>
            <p:cNvPicPr/>
            <p:nvPr/>
          </p:nvPicPr>
          <p:blipFill>
            <a:blip r:embed="rId26" cstate="print"/>
            <a:stretch>
              <a:fillRect/>
            </a:stretch>
          </p:blipFill>
          <p:spPr>
            <a:xfrm>
              <a:off x="17521174" y="653758"/>
              <a:ext cx="100838" cy="100723"/>
            </a:xfrm>
            <a:prstGeom prst="rect">
              <a:avLst/>
            </a:prstGeom>
          </p:spPr>
        </p:pic>
      </p:grpSp>
      <p:sp>
        <p:nvSpPr>
          <p:cNvPr id="45" name="Rectangle 44"/>
          <p:cNvSpPr/>
          <p:nvPr/>
        </p:nvSpPr>
        <p:spPr>
          <a:xfrm>
            <a:off x="1911350" y="1416050"/>
            <a:ext cx="10947782" cy="7555915"/>
          </a:xfrm>
          <a:prstGeom prst="rect">
            <a:avLst/>
          </a:prstGeom>
        </p:spPr>
        <p:txBody>
          <a:bodyPr wrap="square">
            <a:spAutoFit/>
          </a:bodyPr>
          <a:lstStyle/>
          <a:p>
            <a:pPr marL="12700" marR="5080">
              <a:lnSpc>
                <a:spcPct val="100200"/>
              </a:lnSpc>
              <a:spcBef>
                <a:spcPts val="85"/>
              </a:spcBef>
            </a:pPr>
            <a:r>
              <a:rPr lang="en-US" sz="5400" b="1" u="sng" spc="235" dirty="0">
                <a:solidFill>
                  <a:srgbClr val="EA5458"/>
                </a:solidFill>
                <a:latin typeface="Lucida Sans Unicode"/>
                <a:cs typeface="Lucida Sans Unicode"/>
              </a:rPr>
              <a:t>Healthcare</a:t>
            </a:r>
            <a:r>
              <a:rPr lang="en-US" sz="5400" b="1" u="sng" spc="-690" dirty="0">
                <a:solidFill>
                  <a:srgbClr val="EA5458"/>
                </a:solidFill>
                <a:latin typeface="Lucida Sans Unicode"/>
                <a:cs typeface="Lucida Sans Unicode"/>
              </a:rPr>
              <a:t> </a:t>
            </a:r>
            <a:r>
              <a:rPr lang="en-US" sz="5400" b="1" u="sng" spc="400" dirty="0">
                <a:solidFill>
                  <a:srgbClr val="EA5458"/>
                </a:solidFill>
                <a:latin typeface="Lucida Sans Unicode"/>
                <a:cs typeface="Lucida Sans Unicode"/>
              </a:rPr>
              <a:t>Data</a:t>
            </a:r>
            <a:r>
              <a:rPr lang="en-US" sz="5400" b="1" u="sng" spc="-685" dirty="0">
                <a:solidFill>
                  <a:srgbClr val="EA5458"/>
                </a:solidFill>
                <a:latin typeface="Lucida Sans Unicode"/>
                <a:cs typeface="Lucida Sans Unicode"/>
              </a:rPr>
              <a:t> </a:t>
            </a:r>
            <a:r>
              <a:rPr lang="en-US" sz="5400" b="1" u="sng" spc="204" dirty="0">
                <a:solidFill>
                  <a:srgbClr val="EA5458"/>
                </a:solidFill>
                <a:latin typeface="Lucida Sans Unicode"/>
                <a:cs typeface="Lucida Sans Unicode"/>
              </a:rPr>
              <a:t>Analysis: </a:t>
            </a:r>
            <a:r>
              <a:rPr lang="en-US" sz="5400" b="1" u="sng" spc="265" dirty="0">
                <a:solidFill>
                  <a:srgbClr val="EA5458"/>
                </a:solidFill>
                <a:latin typeface="Lucida Sans Unicode"/>
                <a:cs typeface="Lucida Sans Unicode"/>
              </a:rPr>
              <a:t>Understanding</a:t>
            </a:r>
            <a:r>
              <a:rPr lang="en-US" sz="5400" b="1" u="sng" spc="-675" dirty="0">
                <a:solidFill>
                  <a:srgbClr val="EA5458"/>
                </a:solidFill>
                <a:latin typeface="Lucida Sans Unicode"/>
                <a:cs typeface="Lucida Sans Unicode"/>
              </a:rPr>
              <a:t> </a:t>
            </a:r>
            <a:r>
              <a:rPr lang="en-US" sz="5400" b="1" u="sng" spc="295" dirty="0">
                <a:solidFill>
                  <a:srgbClr val="EA5458"/>
                </a:solidFill>
                <a:latin typeface="Lucida Sans Unicode"/>
                <a:cs typeface="Lucida Sans Unicode"/>
              </a:rPr>
              <a:t>Patient </a:t>
            </a:r>
            <a:r>
              <a:rPr lang="en-US" sz="5400" b="1" u="sng" spc="175" dirty="0">
                <a:solidFill>
                  <a:srgbClr val="EA5458"/>
                </a:solidFill>
                <a:latin typeface="Lucida Sans Unicode"/>
                <a:cs typeface="Lucida Sans Unicode"/>
              </a:rPr>
              <a:t>Demographics</a:t>
            </a:r>
            <a:r>
              <a:rPr lang="en-US" sz="5400" b="1" u="sng" spc="-685" dirty="0">
                <a:solidFill>
                  <a:srgbClr val="EA5458"/>
                </a:solidFill>
                <a:latin typeface="Lucida Sans Unicode"/>
                <a:cs typeface="Lucida Sans Unicode"/>
              </a:rPr>
              <a:t> </a:t>
            </a:r>
            <a:r>
              <a:rPr lang="en-US" sz="5400" b="1" u="sng" spc="470" dirty="0">
                <a:solidFill>
                  <a:srgbClr val="EA5458"/>
                </a:solidFill>
                <a:latin typeface="Lucida Sans Unicode"/>
                <a:cs typeface="Lucida Sans Unicode"/>
              </a:rPr>
              <a:t>and</a:t>
            </a:r>
            <a:r>
              <a:rPr lang="en-US" sz="5400" b="1" u="sng" spc="-685" dirty="0">
                <a:solidFill>
                  <a:srgbClr val="EA5458"/>
                </a:solidFill>
                <a:latin typeface="Lucida Sans Unicode"/>
                <a:cs typeface="Lucida Sans Unicode"/>
              </a:rPr>
              <a:t> </a:t>
            </a:r>
            <a:r>
              <a:rPr lang="en-US" sz="5400" b="1" u="sng" spc="40" dirty="0">
                <a:solidFill>
                  <a:srgbClr val="EA5458"/>
                </a:solidFill>
                <a:latin typeface="Lucida Sans Unicode"/>
                <a:cs typeface="Lucida Sans Unicode"/>
              </a:rPr>
              <a:t>Disease </a:t>
            </a:r>
            <a:r>
              <a:rPr lang="en-US" sz="5400" b="1" u="sng" spc="-10" dirty="0">
                <a:solidFill>
                  <a:srgbClr val="EA5458"/>
                </a:solidFill>
                <a:latin typeface="Lucida Sans Unicode"/>
                <a:cs typeface="Lucida Sans Unicode"/>
              </a:rPr>
              <a:t>Trends</a:t>
            </a:r>
          </a:p>
          <a:p>
            <a:pPr marL="12700" marR="5080">
              <a:lnSpc>
                <a:spcPct val="100200"/>
              </a:lnSpc>
              <a:spcBef>
                <a:spcPts val="85"/>
              </a:spcBef>
            </a:pPr>
            <a:endParaRPr lang="en-US" sz="4800" b="1" u="sng" spc="-10" dirty="0">
              <a:solidFill>
                <a:srgbClr val="EA5458"/>
              </a:solidFill>
              <a:latin typeface="Lucida Sans Unicode"/>
              <a:cs typeface="Lucida Sans Unicode"/>
            </a:endParaRPr>
          </a:p>
          <a:p>
            <a:pPr marL="12700" marR="5080">
              <a:lnSpc>
                <a:spcPct val="100200"/>
              </a:lnSpc>
              <a:spcBef>
                <a:spcPts val="85"/>
              </a:spcBef>
            </a:pPr>
            <a:endParaRPr lang="en-US" sz="4800" b="1" u="sng" spc="-10" dirty="0">
              <a:solidFill>
                <a:srgbClr val="EA5458"/>
              </a:solidFill>
              <a:latin typeface="Lucida Sans Unicode"/>
              <a:cs typeface="Lucida Sans Unicode"/>
            </a:endParaRPr>
          </a:p>
          <a:p>
            <a:pPr marL="12700" marR="5080">
              <a:lnSpc>
                <a:spcPct val="100200"/>
              </a:lnSpc>
              <a:spcBef>
                <a:spcPts val="85"/>
              </a:spcBef>
            </a:pPr>
            <a:endParaRPr lang="en-US" sz="4800" b="1" u="sng" dirty="0">
              <a:latin typeface="Lucida Sans Unicode"/>
              <a:cs typeface="Lucida Sans Unicode"/>
            </a:endParaRPr>
          </a:p>
          <a:p>
            <a:pPr marL="12700" marR="5080">
              <a:lnSpc>
                <a:spcPct val="100200"/>
              </a:lnSpc>
              <a:spcBef>
                <a:spcPts val="85"/>
              </a:spcBef>
            </a:pPr>
            <a:r>
              <a:rPr lang="en-US" sz="4000" b="1" spc="-280" dirty="0">
                <a:solidFill>
                  <a:srgbClr val="111010"/>
                </a:solidFill>
                <a:latin typeface="Lucida Sans Unicode"/>
                <a:cs typeface="Lucida Sans Unicode"/>
              </a:rPr>
              <a:t>Srinitha Tirunagari -160122737085</a:t>
            </a:r>
          </a:p>
          <a:p>
            <a:pPr marL="12700" marR="5080">
              <a:lnSpc>
                <a:spcPct val="100200"/>
              </a:lnSpc>
              <a:spcBef>
                <a:spcPts val="85"/>
              </a:spcBef>
            </a:pPr>
            <a:r>
              <a:rPr lang="en-US" sz="4000" b="1" spc="-280" dirty="0">
                <a:solidFill>
                  <a:srgbClr val="111010"/>
                </a:solidFill>
                <a:latin typeface="Lucida Sans Unicode"/>
                <a:cs typeface="Lucida Sans Unicode"/>
              </a:rPr>
              <a:t>Sarayu </a:t>
            </a:r>
            <a:r>
              <a:rPr lang="en-US" sz="4000" b="1" spc="-280" dirty="0" err="1">
                <a:solidFill>
                  <a:srgbClr val="111010"/>
                </a:solidFill>
                <a:latin typeface="Lucida Sans Unicode"/>
                <a:cs typeface="Lucida Sans Unicode"/>
              </a:rPr>
              <a:t>Thotakura</a:t>
            </a:r>
            <a:r>
              <a:rPr lang="en-US" sz="4000" b="1" spc="-280" dirty="0">
                <a:solidFill>
                  <a:srgbClr val="111010"/>
                </a:solidFill>
                <a:latin typeface="Lucida Sans Unicode"/>
                <a:cs typeface="Lucida Sans Unicode"/>
              </a:rPr>
              <a:t>  -160122737086</a:t>
            </a:r>
          </a:p>
          <a:p>
            <a:pPr marL="12700" marR="5080">
              <a:lnSpc>
                <a:spcPct val="100200"/>
              </a:lnSpc>
              <a:spcBef>
                <a:spcPts val="85"/>
              </a:spcBef>
            </a:pPr>
            <a:r>
              <a:rPr lang="en-US" sz="4000" b="1" spc="-280" dirty="0" err="1">
                <a:solidFill>
                  <a:srgbClr val="111010"/>
                </a:solidFill>
                <a:latin typeface="Lucida Sans Unicode"/>
                <a:cs typeface="Lucida Sans Unicode"/>
              </a:rPr>
              <a:t>Vrithika</a:t>
            </a:r>
            <a:r>
              <a:rPr lang="en-US" sz="4000" b="1" spc="-280" dirty="0">
                <a:solidFill>
                  <a:srgbClr val="111010"/>
                </a:solidFill>
                <a:latin typeface="Lucida Sans Unicode"/>
                <a:cs typeface="Lucida Sans Unicode"/>
              </a:rPr>
              <a:t> Boggarapu-160122737089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79878" y="2791434"/>
            <a:ext cx="105029" cy="100799"/>
          </a:xfrm>
          <a:prstGeom prst="rect">
            <a:avLst/>
          </a:prstGeom>
        </p:spPr>
      </p:pic>
      <p:pic>
        <p:nvPicPr>
          <p:cNvPr id="3" name="object 3"/>
          <p:cNvPicPr/>
          <p:nvPr/>
        </p:nvPicPr>
        <p:blipFill>
          <a:blip r:embed="rId3" cstate="print"/>
          <a:stretch>
            <a:fillRect/>
          </a:stretch>
        </p:blipFill>
        <p:spPr>
          <a:xfrm>
            <a:off x="15281275" y="2256472"/>
            <a:ext cx="100076" cy="101523"/>
          </a:xfrm>
          <a:prstGeom prst="rect">
            <a:avLst/>
          </a:prstGeom>
        </p:spPr>
      </p:pic>
      <p:pic>
        <p:nvPicPr>
          <p:cNvPr id="4" name="object 4"/>
          <p:cNvPicPr/>
          <p:nvPr/>
        </p:nvPicPr>
        <p:blipFill>
          <a:blip r:embed="rId4" cstate="print"/>
          <a:stretch>
            <a:fillRect/>
          </a:stretch>
        </p:blipFill>
        <p:spPr>
          <a:xfrm>
            <a:off x="15279116" y="1722958"/>
            <a:ext cx="104394" cy="100799"/>
          </a:xfrm>
          <a:prstGeom prst="rect">
            <a:avLst/>
          </a:prstGeom>
        </p:spPr>
      </p:pic>
      <p:pic>
        <p:nvPicPr>
          <p:cNvPr id="5" name="object 5"/>
          <p:cNvPicPr/>
          <p:nvPr/>
        </p:nvPicPr>
        <p:blipFill>
          <a:blip r:embed="rId5" cstate="print"/>
          <a:stretch>
            <a:fillRect/>
          </a:stretch>
        </p:blipFill>
        <p:spPr>
          <a:xfrm>
            <a:off x="15279116" y="1188720"/>
            <a:ext cx="104394" cy="100799"/>
          </a:xfrm>
          <a:prstGeom prst="rect">
            <a:avLst/>
          </a:prstGeom>
        </p:spPr>
      </p:pic>
      <p:pic>
        <p:nvPicPr>
          <p:cNvPr id="6" name="object 6"/>
          <p:cNvPicPr/>
          <p:nvPr/>
        </p:nvPicPr>
        <p:blipFill>
          <a:blip r:embed="rId6" cstate="print"/>
          <a:stretch>
            <a:fillRect/>
          </a:stretch>
        </p:blipFill>
        <p:spPr>
          <a:xfrm>
            <a:off x="15281275" y="653758"/>
            <a:ext cx="100076" cy="100799"/>
          </a:xfrm>
          <a:prstGeom prst="rect">
            <a:avLst/>
          </a:prstGeom>
        </p:spPr>
      </p:pic>
      <p:pic>
        <p:nvPicPr>
          <p:cNvPr id="7" name="object 7"/>
          <p:cNvPicPr/>
          <p:nvPr/>
        </p:nvPicPr>
        <p:blipFill>
          <a:blip r:embed="rId7" cstate="print"/>
          <a:stretch>
            <a:fillRect/>
          </a:stretch>
        </p:blipFill>
        <p:spPr>
          <a:xfrm>
            <a:off x="15838551" y="2791434"/>
            <a:ext cx="105791" cy="98088"/>
          </a:xfrm>
          <a:prstGeom prst="rect">
            <a:avLst/>
          </a:prstGeom>
        </p:spPr>
      </p:pic>
      <p:pic>
        <p:nvPicPr>
          <p:cNvPr id="8" name="object 8"/>
          <p:cNvPicPr/>
          <p:nvPr/>
        </p:nvPicPr>
        <p:blipFill>
          <a:blip r:embed="rId8" cstate="print"/>
          <a:stretch>
            <a:fillRect/>
          </a:stretch>
        </p:blipFill>
        <p:spPr>
          <a:xfrm>
            <a:off x="15839947" y="2256472"/>
            <a:ext cx="100076" cy="100717"/>
          </a:xfrm>
          <a:prstGeom prst="rect">
            <a:avLst/>
          </a:prstGeom>
        </p:spPr>
      </p:pic>
      <p:pic>
        <p:nvPicPr>
          <p:cNvPr id="9" name="object 9"/>
          <p:cNvPicPr/>
          <p:nvPr/>
        </p:nvPicPr>
        <p:blipFill>
          <a:blip r:embed="rId9" cstate="print"/>
          <a:stretch>
            <a:fillRect/>
          </a:stretch>
        </p:blipFill>
        <p:spPr>
          <a:xfrm>
            <a:off x="15839947" y="1722958"/>
            <a:ext cx="100076" cy="100010"/>
          </a:xfrm>
          <a:prstGeom prst="rect">
            <a:avLst/>
          </a:prstGeom>
        </p:spPr>
      </p:pic>
      <p:pic>
        <p:nvPicPr>
          <p:cNvPr id="10" name="object 10"/>
          <p:cNvPicPr/>
          <p:nvPr/>
        </p:nvPicPr>
        <p:blipFill>
          <a:blip r:embed="rId10" cstate="print"/>
          <a:stretch>
            <a:fillRect/>
          </a:stretch>
        </p:blipFill>
        <p:spPr>
          <a:xfrm>
            <a:off x="15839947" y="653758"/>
            <a:ext cx="100076" cy="100723"/>
          </a:xfrm>
          <a:prstGeom prst="rect">
            <a:avLst/>
          </a:prstGeom>
        </p:spPr>
      </p:pic>
      <p:pic>
        <p:nvPicPr>
          <p:cNvPr id="11" name="object 11"/>
          <p:cNvPicPr/>
          <p:nvPr/>
        </p:nvPicPr>
        <p:blipFill>
          <a:blip r:embed="rId11" cstate="print"/>
          <a:stretch>
            <a:fillRect/>
          </a:stretch>
        </p:blipFill>
        <p:spPr>
          <a:xfrm>
            <a:off x="15839947" y="1188720"/>
            <a:ext cx="100076" cy="99727"/>
          </a:xfrm>
          <a:prstGeom prst="rect">
            <a:avLst/>
          </a:prstGeom>
        </p:spPr>
      </p:pic>
      <p:pic>
        <p:nvPicPr>
          <p:cNvPr id="12" name="object 12"/>
          <p:cNvPicPr/>
          <p:nvPr/>
        </p:nvPicPr>
        <p:blipFill>
          <a:blip r:embed="rId12" cstate="print"/>
          <a:stretch>
            <a:fillRect/>
          </a:stretch>
        </p:blipFill>
        <p:spPr>
          <a:xfrm>
            <a:off x="16400144" y="2791434"/>
            <a:ext cx="105791" cy="101197"/>
          </a:xfrm>
          <a:prstGeom prst="rect">
            <a:avLst/>
          </a:prstGeom>
        </p:spPr>
      </p:pic>
      <p:pic>
        <p:nvPicPr>
          <p:cNvPr id="13" name="object 13"/>
          <p:cNvPicPr/>
          <p:nvPr/>
        </p:nvPicPr>
        <p:blipFill>
          <a:blip r:embed="rId13" cstate="print"/>
          <a:stretch>
            <a:fillRect/>
          </a:stretch>
        </p:blipFill>
        <p:spPr>
          <a:xfrm>
            <a:off x="16399383" y="2256472"/>
            <a:ext cx="100838" cy="100717"/>
          </a:xfrm>
          <a:prstGeom prst="rect">
            <a:avLst/>
          </a:prstGeom>
        </p:spPr>
      </p:pic>
      <p:pic>
        <p:nvPicPr>
          <p:cNvPr id="14" name="object 14"/>
          <p:cNvPicPr/>
          <p:nvPr/>
        </p:nvPicPr>
        <p:blipFill>
          <a:blip r:embed="rId14" cstate="print"/>
          <a:stretch>
            <a:fillRect/>
          </a:stretch>
        </p:blipFill>
        <p:spPr>
          <a:xfrm>
            <a:off x="16399383" y="1722958"/>
            <a:ext cx="100838" cy="100010"/>
          </a:xfrm>
          <a:prstGeom prst="rect">
            <a:avLst/>
          </a:prstGeom>
        </p:spPr>
      </p:pic>
      <p:pic>
        <p:nvPicPr>
          <p:cNvPr id="15" name="object 15"/>
          <p:cNvPicPr/>
          <p:nvPr/>
        </p:nvPicPr>
        <p:blipFill>
          <a:blip r:embed="rId15" cstate="print"/>
          <a:stretch>
            <a:fillRect/>
          </a:stretch>
        </p:blipFill>
        <p:spPr>
          <a:xfrm>
            <a:off x="16399383" y="1189431"/>
            <a:ext cx="100838" cy="99412"/>
          </a:xfrm>
          <a:prstGeom prst="rect">
            <a:avLst/>
          </a:prstGeom>
        </p:spPr>
      </p:pic>
      <p:pic>
        <p:nvPicPr>
          <p:cNvPr id="16" name="object 16"/>
          <p:cNvPicPr/>
          <p:nvPr/>
        </p:nvPicPr>
        <p:blipFill>
          <a:blip r:embed="rId16" cstate="print"/>
          <a:stretch>
            <a:fillRect/>
          </a:stretch>
        </p:blipFill>
        <p:spPr>
          <a:xfrm>
            <a:off x="16399383" y="653758"/>
            <a:ext cx="100838" cy="100723"/>
          </a:xfrm>
          <a:prstGeom prst="rect">
            <a:avLst/>
          </a:prstGeom>
        </p:spPr>
      </p:pic>
      <p:pic>
        <p:nvPicPr>
          <p:cNvPr id="17" name="object 17"/>
          <p:cNvPicPr/>
          <p:nvPr/>
        </p:nvPicPr>
        <p:blipFill>
          <a:blip r:embed="rId17" cstate="print"/>
          <a:stretch>
            <a:fillRect/>
          </a:stretch>
        </p:blipFill>
        <p:spPr>
          <a:xfrm>
            <a:off x="16961739" y="2791434"/>
            <a:ext cx="105791" cy="98088"/>
          </a:xfrm>
          <a:prstGeom prst="rect">
            <a:avLst/>
          </a:prstGeom>
        </p:spPr>
      </p:pic>
      <p:pic>
        <p:nvPicPr>
          <p:cNvPr id="18" name="object 18"/>
          <p:cNvPicPr/>
          <p:nvPr/>
        </p:nvPicPr>
        <p:blipFill>
          <a:blip r:embed="rId18" cstate="print"/>
          <a:stretch>
            <a:fillRect/>
          </a:stretch>
        </p:blipFill>
        <p:spPr>
          <a:xfrm>
            <a:off x="16960977" y="2256472"/>
            <a:ext cx="100076" cy="100717"/>
          </a:xfrm>
          <a:prstGeom prst="rect">
            <a:avLst/>
          </a:prstGeom>
        </p:spPr>
      </p:pic>
      <p:pic>
        <p:nvPicPr>
          <p:cNvPr id="19" name="object 19"/>
          <p:cNvPicPr/>
          <p:nvPr/>
        </p:nvPicPr>
        <p:blipFill>
          <a:blip r:embed="rId19" cstate="print"/>
          <a:stretch>
            <a:fillRect/>
          </a:stretch>
        </p:blipFill>
        <p:spPr>
          <a:xfrm>
            <a:off x="16960977" y="1722958"/>
            <a:ext cx="100076" cy="100010"/>
          </a:xfrm>
          <a:prstGeom prst="rect">
            <a:avLst/>
          </a:prstGeom>
        </p:spPr>
      </p:pic>
      <p:pic>
        <p:nvPicPr>
          <p:cNvPr id="20" name="object 20"/>
          <p:cNvPicPr/>
          <p:nvPr/>
        </p:nvPicPr>
        <p:blipFill>
          <a:blip r:embed="rId20" cstate="print"/>
          <a:stretch>
            <a:fillRect/>
          </a:stretch>
        </p:blipFill>
        <p:spPr>
          <a:xfrm>
            <a:off x="16960977" y="653758"/>
            <a:ext cx="100076" cy="100723"/>
          </a:xfrm>
          <a:prstGeom prst="rect">
            <a:avLst/>
          </a:prstGeom>
        </p:spPr>
      </p:pic>
      <p:pic>
        <p:nvPicPr>
          <p:cNvPr id="21" name="object 21"/>
          <p:cNvPicPr/>
          <p:nvPr/>
        </p:nvPicPr>
        <p:blipFill>
          <a:blip r:embed="rId21" cstate="print"/>
          <a:stretch>
            <a:fillRect/>
          </a:stretch>
        </p:blipFill>
        <p:spPr>
          <a:xfrm>
            <a:off x="16960977" y="1189431"/>
            <a:ext cx="100076" cy="99310"/>
          </a:xfrm>
          <a:prstGeom prst="rect">
            <a:avLst/>
          </a:prstGeom>
        </p:spPr>
      </p:pic>
      <p:pic>
        <p:nvPicPr>
          <p:cNvPr id="22" name="object 22"/>
          <p:cNvPicPr/>
          <p:nvPr/>
        </p:nvPicPr>
        <p:blipFill>
          <a:blip r:embed="rId22" cstate="print"/>
          <a:stretch>
            <a:fillRect/>
          </a:stretch>
        </p:blipFill>
        <p:spPr>
          <a:xfrm>
            <a:off x="17521172" y="2791435"/>
            <a:ext cx="101091" cy="100634"/>
          </a:xfrm>
          <a:prstGeom prst="rect">
            <a:avLst/>
          </a:prstGeom>
        </p:spPr>
      </p:pic>
      <p:pic>
        <p:nvPicPr>
          <p:cNvPr id="23" name="object 23"/>
          <p:cNvPicPr/>
          <p:nvPr/>
        </p:nvPicPr>
        <p:blipFill>
          <a:blip r:embed="rId23" cstate="print"/>
          <a:stretch>
            <a:fillRect/>
          </a:stretch>
        </p:blipFill>
        <p:spPr>
          <a:xfrm>
            <a:off x="17521173" y="2256472"/>
            <a:ext cx="100838" cy="100717"/>
          </a:xfrm>
          <a:prstGeom prst="rect">
            <a:avLst/>
          </a:prstGeom>
        </p:spPr>
      </p:pic>
      <p:pic>
        <p:nvPicPr>
          <p:cNvPr id="24" name="object 24"/>
          <p:cNvPicPr/>
          <p:nvPr/>
        </p:nvPicPr>
        <p:blipFill>
          <a:blip r:embed="rId24" cstate="print"/>
          <a:stretch>
            <a:fillRect/>
          </a:stretch>
        </p:blipFill>
        <p:spPr>
          <a:xfrm>
            <a:off x="17521173" y="1722958"/>
            <a:ext cx="100838" cy="100010"/>
          </a:xfrm>
          <a:prstGeom prst="rect">
            <a:avLst/>
          </a:prstGeom>
        </p:spPr>
      </p:pic>
      <p:pic>
        <p:nvPicPr>
          <p:cNvPr id="25" name="object 25"/>
          <p:cNvPicPr/>
          <p:nvPr/>
        </p:nvPicPr>
        <p:blipFill>
          <a:blip r:embed="rId25" cstate="print"/>
          <a:stretch>
            <a:fillRect/>
          </a:stretch>
        </p:blipFill>
        <p:spPr>
          <a:xfrm>
            <a:off x="17521173" y="1189431"/>
            <a:ext cx="100838" cy="99412"/>
          </a:xfrm>
          <a:prstGeom prst="rect">
            <a:avLst/>
          </a:prstGeom>
        </p:spPr>
      </p:pic>
      <p:pic>
        <p:nvPicPr>
          <p:cNvPr id="26" name="object 26"/>
          <p:cNvPicPr/>
          <p:nvPr/>
        </p:nvPicPr>
        <p:blipFill>
          <a:blip r:embed="rId26" cstate="print"/>
          <a:stretch>
            <a:fillRect/>
          </a:stretch>
        </p:blipFill>
        <p:spPr>
          <a:xfrm>
            <a:off x="17521173" y="653758"/>
            <a:ext cx="100838" cy="100723"/>
          </a:xfrm>
          <a:prstGeom prst="rect">
            <a:avLst/>
          </a:prstGeom>
        </p:spPr>
      </p:pic>
      <p:sp>
        <p:nvSpPr>
          <p:cNvPr id="27" name="object 27"/>
          <p:cNvSpPr txBox="1"/>
          <p:nvPr/>
        </p:nvSpPr>
        <p:spPr>
          <a:xfrm>
            <a:off x="874221" y="3258941"/>
            <a:ext cx="7447915" cy="4526915"/>
          </a:xfrm>
          <a:prstGeom prst="rect">
            <a:avLst/>
          </a:prstGeom>
        </p:spPr>
        <p:txBody>
          <a:bodyPr vert="horz" wrap="square" lIns="0" tIns="12065" rIns="0" bIns="0" rtlCol="0">
            <a:spAutoFit/>
          </a:bodyPr>
          <a:lstStyle/>
          <a:p>
            <a:pPr marL="12700" marR="5080">
              <a:lnSpc>
                <a:spcPct val="101000"/>
              </a:lnSpc>
              <a:spcBef>
                <a:spcPts val="95"/>
              </a:spcBef>
            </a:pPr>
            <a:r>
              <a:rPr sz="3250" spc="50" dirty="0">
                <a:solidFill>
                  <a:srgbClr val="EA5458"/>
                </a:solidFill>
                <a:latin typeface="Tahoma"/>
                <a:cs typeface="Tahoma"/>
              </a:rPr>
              <a:t>In</a:t>
            </a:r>
            <a:r>
              <a:rPr sz="3250" spc="-155" dirty="0">
                <a:solidFill>
                  <a:srgbClr val="EA5458"/>
                </a:solidFill>
                <a:latin typeface="Tahoma"/>
                <a:cs typeface="Tahoma"/>
              </a:rPr>
              <a:t> </a:t>
            </a:r>
            <a:r>
              <a:rPr sz="3250" spc="125" dirty="0">
                <a:solidFill>
                  <a:srgbClr val="EA5458"/>
                </a:solidFill>
                <a:latin typeface="Tahoma"/>
                <a:cs typeface="Tahoma"/>
              </a:rPr>
              <a:t>this</a:t>
            </a:r>
            <a:r>
              <a:rPr sz="3250" spc="-150" dirty="0">
                <a:solidFill>
                  <a:srgbClr val="EA5458"/>
                </a:solidFill>
                <a:latin typeface="Tahoma"/>
                <a:cs typeface="Tahoma"/>
              </a:rPr>
              <a:t> </a:t>
            </a:r>
            <a:r>
              <a:rPr sz="3250" spc="75" dirty="0">
                <a:solidFill>
                  <a:srgbClr val="EA5458"/>
                </a:solidFill>
                <a:latin typeface="Tahoma"/>
                <a:cs typeface="Tahoma"/>
              </a:rPr>
              <a:t>project,</a:t>
            </a:r>
            <a:r>
              <a:rPr sz="3250" spc="-150" dirty="0">
                <a:solidFill>
                  <a:srgbClr val="EA5458"/>
                </a:solidFill>
                <a:latin typeface="Tahoma"/>
                <a:cs typeface="Tahoma"/>
              </a:rPr>
              <a:t> </a:t>
            </a:r>
            <a:r>
              <a:rPr sz="3250" spc="150" dirty="0">
                <a:solidFill>
                  <a:srgbClr val="EA5458"/>
                </a:solidFill>
                <a:latin typeface="Tahoma"/>
                <a:cs typeface="Tahoma"/>
              </a:rPr>
              <a:t>we</a:t>
            </a:r>
            <a:r>
              <a:rPr sz="3250" spc="-150" dirty="0">
                <a:solidFill>
                  <a:srgbClr val="EA5458"/>
                </a:solidFill>
                <a:latin typeface="Tahoma"/>
                <a:cs typeface="Tahoma"/>
              </a:rPr>
              <a:t> </a:t>
            </a:r>
            <a:r>
              <a:rPr sz="3250" spc="114" dirty="0">
                <a:solidFill>
                  <a:srgbClr val="EA5458"/>
                </a:solidFill>
                <a:latin typeface="Tahoma"/>
                <a:cs typeface="Tahoma"/>
              </a:rPr>
              <a:t>will</a:t>
            </a:r>
            <a:r>
              <a:rPr sz="3250" spc="-150" dirty="0">
                <a:solidFill>
                  <a:srgbClr val="EA5458"/>
                </a:solidFill>
                <a:latin typeface="Tahoma"/>
                <a:cs typeface="Tahoma"/>
              </a:rPr>
              <a:t> </a:t>
            </a:r>
            <a:r>
              <a:rPr sz="3250" spc="114" dirty="0">
                <a:solidFill>
                  <a:srgbClr val="EA5458"/>
                </a:solidFill>
                <a:latin typeface="Tahoma"/>
                <a:cs typeface="Tahoma"/>
              </a:rPr>
              <a:t>analyze</a:t>
            </a:r>
            <a:r>
              <a:rPr sz="3250" spc="-150" dirty="0">
                <a:solidFill>
                  <a:srgbClr val="EA5458"/>
                </a:solidFill>
                <a:latin typeface="Tahoma"/>
                <a:cs typeface="Tahoma"/>
              </a:rPr>
              <a:t> </a:t>
            </a:r>
            <a:r>
              <a:rPr sz="3250" spc="85" dirty="0">
                <a:solidFill>
                  <a:srgbClr val="EA5458"/>
                </a:solidFill>
                <a:latin typeface="Tahoma"/>
                <a:cs typeface="Tahoma"/>
              </a:rPr>
              <a:t>a </a:t>
            </a:r>
            <a:r>
              <a:rPr sz="3250" spc="125" dirty="0">
                <a:solidFill>
                  <a:srgbClr val="EA5458"/>
                </a:solidFill>
                <a:latin typeface="Tahoma"/>
                <a:cs typeface="Tahoma"/>
              </a:rPr>
              <a:t>dataset</a:t>
            </a:r>
            <a:r>
              <a:rPr sz="3250" spc="-150" dirty="0">
                <a:solidFill>
                  <a:srgbClr val="EA5458"/>
                </a:solidFill>
                <a:latin typeface="Tahoma"/>
                <a:cs typeface="Tahoma"/>
              </a:rPr>
              <a:t> </a:t>
            </a:r>
            <a:r>
              <a:rPr sz="3250" spc="155" dirty="0">
                <a:solidFill>
                  <a:srgbClr val="EA5458"/>
                </a:solidFill>
                <a:latin typeface="Tahoma"/>
                <a:cs typeface="Tahoma"/>
              </a:rPr>
              <a:t>containing</a:t>
            </a:r>
            <a:r>
              <a:rPr sz="3250" spc="-145" dirty="0">
                <a:solidFill>
                  <a:srgbClr val="EA5458"/>
                </a:solidFill>
                <a:latin typeface="Tahoma"/>
                <a:cs typeface="Tahoma"/>
              </a:rPr>
              <a:t> </a:t>
            </a:r>
            <a:r>
              <a:rPr sz="3250" spc="130" dirty="0">
                <a:solidFill>
                  <a:srgbClr val="EA5458"/>
                </a:solidFill>
                <a:latin typeface="Tahoma"/>
                <a:cs typeface="Tahoma"/>
              </a:rPr>
              <a:t>healthcare</a:t>
            </a:r>
            <a:r>
              <a:rPr sz="3250" spc="-145" dirty="0">
                <a:solidFill>
                  <a:srgbClr val="EA5458"/>
                </a:solidFill>
                <a:latin typeface="Tahoma"/>
                <a:cs typeface="Tahoma"/>
              </a:rPr>
              <a:t> </a:t>
            </a:r>
            <a:r>
              <a:rPr sz="3250" spc="125" dirty="0">
                <a:solidFill>
                  <a:srgbClr val="EA5458"/>
                </a:solidFill>
                <a:latin typeface="Tahoma"/>
                <a:cs typeface="Tahoma"/>
              </a:rPr>
              <a:t>records </a:t>
            </a:r>
            <a:r>
              <a:rPr sz="3250" spc="150" dirty="0">
                <a:solidFill>
                  <a:srgbClr val="EA5458"/>
                </a:solidFill>
                <a:latin typeface="Tahoma"/>
                <a:cs typeface="Tahoma"/>
              </a:rPr>
              <a:t>to</a:t>
            </a:r>
            <a:r>
              <a:rPr sz="3250" spc="-150" dirty="0">
                <a:solidFill>
                  <a:srgbClr val="EA5458"/>
                </a:solidFill>
                <a:latin typeface="Tahoma"/>
                <a:cs typeface="Tahoma"/>
              </a:rPr>
              <a:t> </a:t>
            </a:r>
            <a:r>
              <a:rPr sz="3250" spc="160" dirty="0">
                <a:solidFill>
                  <a:srgbClr val="EA5458"/>
                </a:solidFill>
                <a:latin typeface="Tahoma"/>
                <a:cs typeface="Tahoma"/>
              </a:rPr>
              <a:t>gain</a:t>
            </a:r>
            <a:r>
              <a:rPr sz="3250" spc="-150" dirty="0">
                <a:solidFill>
                  <a:srgbClr val="EA5458"/>
                </a:solidFill>
                <a:latin typeface="Tahoma"/>
                <a:cs typeface="Tahoma"/>
              </a:rPr>
              <a:t> </a:t>
            </a:r>
            <a:r>
              <a:rPr sz="3250" spc="140" dirty="0">
                <a:solidFill>
                  <a:srgbClr val="EA5458"/>
                </a:solidFill>
                <a:latin typeface="Tahoma"/>
                <a:cs typeface="Tahoma"/>
              </a:rPr>
              <a:t>insights</a:t>
            </a:r>
            <a:r>
              <a:rPr sz="3250" spc="-145" dirty="0">
                <a:solidFill>
                  <a:srgbClr val="EA5458"/>
                </a:solidFill>
                <a:latin typeface="Tahoma"/>
                <a:cs typeface="Tahoma"/>
              </a:rPr>
              <a:t> </a:t>
            </a:r>
            <a:r>
              <a:rPr sz="3250" spc="150" dirty="0">
                <a:solidFill>
                  <a:srgbClr val="EA5458"/>
                </a:solidFill>
                <a:latin typeface="Tahoma"/>
                <a:cs typeface="Tahoma"/>
              </a:rPr>
              <a:t>into</a:t>
            </a:r>
            <a:r>
              <a:rPr sz="3250" spc="-150" dirty="0">
                <a:solidFill>
                  <a:srgbClr val="EA5458"/>
                </a:solidFill>
                <a:latin typeface="Tahoma"/>
                <a:cs typeface="Tahoma"/>
              </a:rPr>
              <a:t> </a:t>
            </a:r>
            <a:r>
              <a:rPr sz="3250" spc="125" dirty="0">
                <a:solidFill>
                  <a:srgbClr val="EA5458"/>
                </a:solidFill>
                <a:latin typeface="Tahoma"/>
                <a:cs typeface="Tahoma"/>
              </a:rPr>
              <a:t>patient </a:t>
            </a:r>
            <a:r>
              <a:rPr sz="3250" spc="145" dirty="0">
                <a:solidFill>
                  <a:srgbClr val="EA5458"/>
                </a:solidFill>
                <a:latin typeface="Tahoma"/>
                <a:cs typeface="Tahoma"/>
              </a:rPr>
              <a:t>demographics,</a:t>
            </a:r>
            <a:r>
              <a:rPr sz="3250" spc="-140" dirty="0">
                <a:solidFill>
                  <a:srgbClr val="EA5458"/>
                </a:solidFill>
                <a:latin typeface="Tahoma"/>
                <a:cs typeface="Tahoma"/>
              </a:rPr>
              <a:t> </a:t>
            </a:r>
            <a:r>
              <a:rPr sz="3250" spc="130" dirty="0">
                <a:solidFill>
                  <a:srgbClr val="EA5458"/>
                </a:solidFill>
                <a:latin typeface="Tahoma"/>
                <a:cs typeface="Tahoma"/>
              </a:rPr>
              <a:t>disease</a:t>
            </a:r>
            <a:r>
              <a:rPr sz="3250" spc="-140" dirty="0">
                <a:solidFill>
                  <a:srgbClr val="EA5458"/>
                </a:solidFill>
                <a:latin typeface="Tahoma"/>
                <a:cs typeface="Tahoma"/>
              </a:rPr>
              <a:t> </a:t>
            </a:r>
            <a:r>
              <a:rPr sz="3250" spc="85" dirty="0">
                <a:solidFill>
                  <a:srgbClr val="EA5458"/>
                </a:solidFill>
                <a:latin typeface="Tahoma"/>
                <a:cs typeface="Tahoma"/>
              </a:rPr>
              <a:t>prevalence, </a:t>
            </a:r>
            <a:r>
              <a:rPr sz="3250" spc="185" dirty="0">
                <a:solidFill>
                  <a:srgbClr val="EA5458"/>
                </a:solidFill>
                <a:latin typeface="Tahoma"/>
                <a:cs typeface="Tahoma"/>
              </a:rPr>
              <a:t>and</a:t>
            </a:r>
            <a:r>
              <a:rPr sz="3250" spc="-160" dirty="0">
                <a:solidFill>
                  <a:srgbClr val="EA5458"/>
                </a:solidFill>
                <a:latin typeface="Tahoma"/>
                <a:cs typeface="Tahoma"/>
              </a:rPr>
              <a:t> </a:t>
            </a:r>
            <a:r>
              <a:rPr sz="3250" spc="145" dirty="0">
                <a:solidFill>
                  <a:srgbClr val="EA5458"/>
                </a:solidFill>
                <a:latin typeface="Tahoma"/>
                <a:cs typeface="Tahoma"/>
              </a:rPr>
              <a:t>treatment</a:t>
            </a:r>
            <a:r>
              <a:rPr sz="3250" spc="-155" dirty="0">
                <a:solidFill>
                  <a:srgbClr val="EA5458"/>
                </a:solidFill>
                <a:latin typeface="Tahoma"/>
                <a:cs typeface="Tahoma"/>
              </a:rPr>
              <a:t> </a:t>
            </a:r>
            <a:r>
              <a:rPr sz="3250" spc="114" dirty="0">
                <a:solidFill>
                  <a:srgbClr val="EA5458"/>
                </a:solidFill>
                <a:latin typeface="Tahoma"/>
                <a:cs typeface="Tahoma"/>
              </a:rPr>
              <a:t>patterns.</a:t>
            </a:r>
            <a:r>
              <a:rPr sz="3250" spc="-155" dirty="0">
                <a:solidFill>
                  <a:srgbClr val="EA5458"/>
                </a:solidFill>
                <a:latin typeface="Tahoma"/>
                <a:cs typeface="Tahoma"/>
              </a:rPr>
              <a:t> </a:t>
            </a:r>
            <a:r>
              <a:rPr sz="3250" spc="85" dirty="0">
                <a:solidFill>
                  <a:srgbClr val="EA5458"/>
                </a:solidFill>
                <a:latin typeface="Tahoma"/>
                <a:cs typeface="Tahoma"/>
              </a:rPr>
              <a:t>The</a:t>
            </a:r>
            <a:r>
              <a:rPr sz="3250" spc="-155" dirty="0">
                <a:solidFill>
                  <a:srgbClr val="EA5458"/>
                </a:solidFill>
                <a:latin typeface="Tahoma"/>
                <a:cs typeface="Tahoma"/>
              </a:rPr>
              <a:t> </a:t>
            </a:r>
            <a:r>
              <a:rPr sz="3250" spc="160" dirty="0">
                <a:solidFill>
                  <a:srgbClr val="EA5458"/>
                </a:solidFill>
                <a:latin typeface="Tahoma"/>
                <a:cs typeface="Tahoma"/>
              </a:rPr>
              <a:t>goal</a:t>
            </a:r>
            <a:r>
              <a:rPr sz="3250" spc="-155" dirty="0">
                <a:solidFill>
                  <a:srgbClr val="EA5458"/>
                </a:solidFill>
                <a:latin typeface="Tahoma"/>
                <a:cs typeface="Tahoma"/>
              </a:rPr>
              <a:t> </a:t>
            </a:r>
            <a:r>
              <a:rPr sz="3250" spc="105" dirty="0">
                <a:solidFill>
                  <a:srgbClr val="EA5458"/>
                </a:solidFill>
                <a:latin typeface="Tahoma"/>
                <a:cs typeface="Tahoma"/>
              </a:rPr>
              <a:t>is</a:t>
            </a:r>
            <a:r>
              <a:rPr sz="3250" spc="-155" dirty="0">
                <a:solidFill>
                  <a:srgbClr val="EA5458"/>
                </a:solidFill>
                <a:latin typeface="Tahoma"/>
                <a:cs typeface="Tahoma"/>
              </a:rPr>
              <a:t> </a:t>
            </a:r>
            <a:r>
              <a:rPr sz="3250" spc="125" dirty="0">
                <a:solidFill>
                  <a:srgbClr val="EA5458"/>
                </a:solidFill>
                <a:latin typeface="Tahoma"/>
                <a:cs typeface="Tahoma"/>
              </a:rPr>
              <a:t>to </a:t>
            </a:r>
            <a:r>
              <a:rPr sz="3250" spc="140" dirty="0">
                <a:solidFill>
                  <a:srgbClr val="EA5458"/>
                </a:solidFill>
                <a:latin typeface="Tahoma"/>
                <a:cs typeface="Tahoma"/>
              </a:rPr>
              <a:t>uncover</a:t>
            </a:r>
            <a:r>
              <a:rPr sz="3250" spc="-160" dirty="0">
                <a:solidFill>
                  <a:srgbClr val="EA5458"/>
                </a:solidFill>
                <a:latin typeface="Tahoma"/>
                <a:cs typeface="Tahoma"/>
              </a:rPr>
              <a:t> </a:t>
            </a:r>
            <a:r>
              <a:rPr sz="3250" spc="170" dirty="0">
                <a:solidFill>
                  <a:srgbClr val="EA5458"/>
                </a:solidFill>
                <a:latin typeface="Tahoma"/>
                <a:cs typeface="Tahoma"/>
              </a:rPr>
              <a:t>meaningful</a:t>
            </a:r>
            <a:r>
              <a:rPr sz="3250" spc="-155" dirty="0">
                <a:solidFill>
                  <a:srgbClr val="EA5458"/>
                </a:solidFill>
                <a:latin typeface="Tahoma"/>
                <a:cs typeface="Tahoma"/>
              </a:rPr>
              <a:t> </a:t>
            </a:r>
            <a:r>
              <a:rPr sz="3250" spc="145" dirty="0">
                <a:solidFill>
                  <a:srgbClr val="EA5458"/>
                </a:solidFill>
                <a:latin typeface="Tahoma"/>
                <a:cs typeface="Tahoma"/>
              </a:rPr>
              <a:t>trends</a:t>
            </a:r>
            <a:r>
              <a:rPr sz="3250" spc="-155" dirty="0">
                <a:solidFill>
                  <a:srgbClr val="EA5458"/>
                </a:solidFill>
                <a:latin typeface="Tahoma"/>
                <a:cs typeface="Tahoma"/>
              </a:rPr>
              <a:t> </a:t>
            </a:r>
            <a:r>
              <a:rPr sz="3250" spc="130" dirty="0">
                <a:solidFill>
                  <a:srgbClr val="EA5458"/>
                </a:solidFill>
                <a:latin typeface="Tahoma"/>
                <a:cs typeface="Tahoma"/>
              </a:rPr>
              <a:t>that</a:t>
            </a:r>
            <a:r>
              <a:rPr sz="3250" spc="-155" dirty="0">
                <a:solidFill>
                  <a:srgbClr val="EA5458"/>
                </a:solidFill>
                <a:latin typeface="Tahoma"/>
                <a:cs typeface="Tahoma"/>
              </a:rPr>
              <a:t> </a:t>
            </a:r>
            <a:r>
              <a:rPr sz="3250" spc="110" dirty="0">
                <a:solidFill>
                  <a:srgbClr val="EA5458"/>
                </a:solidFill>
                <a:latin typeface="Tahoma"/>
                <a:cs typeface="Tahoma"/>
              </a:rPr>
              <a:t>can </a:t>
            </a:r>
            <a:r>
              <a:rPr sz="3250" spc="180" dirty="0">
                <a:solidFill>
                  <a:srgbClr val="EA5458"/>
                </a:solidFill>
                <a:latin typeface="Tahoma"/>
                <a:cs typeface="Tahoma"/>
              </a:rPr>
              <a:t>inform</a:t>
            </a:r>
            <a:r>
              <a:rPr sz="3250" spc="-150" dirty="0">
                <a:solidFill>
                  <a:srgbClr val="EA5458"/>
                </a:solidFill>
                <a:latin typeface="Tahoma"/>
                <a:cs typeface="Tahoma"/>
              </a:rPr>
              <a:t> </a:t>
            </a:r>
            <a:r>
              <a:rPr sz="3250" spc="130" dirty="0">
                <a:solidFill>
                  <a:srgbClr val="EA5458"/>
                </a:solidFill>
                <a:latin typeface="Tahoma"/>
                <a:cs typeface="Tahoma"/>
              </a:rPr>
              <a:t>healthcare</a:t>
            </a:r>
            <a:r>
              <a:rPr sz="3250" spc="-145" dirty="0">
                <a:solidFill>
                  <a:srgbClr val="EA5458"/>
                </a:solidFill>
                <a:latin typeface="Tahoma"/>
                <a:cs typeface="Tahoma"/>
              </a:rPr>
              <a:t> </a:t>
            </a:r>
            <a:r>
              <a:rPr sz="3250" spc="135" dirty="0">
                <a:solidFill>
                  <a:srgbClr val="EA5458"/>
                </a:solidFill>
                <a:latin typeface="Tahoma"/>
                <a:cs typeface="Tahoma"/>
              </a:rPr>
              <a:t>providers</a:t>
            </a:r>
            <a:r>
              <a:rPr sz="3250" spc="-150" dirty="0">
                <a:solidFill>
                  <a:srgbClr val="EA5458"/>
                </a:solidFill>
                <a:latin typeface="Tahoma"/>
                <a:cs typeface="Tahoma"/>
              </a:rPr>
              <a:t> </a:t>
            </a:r>
            <a:r>
              <a:rPr sz="3250" spc="160" dirty="0">
                <a:solidFill>
                  <a:srgbClr val="EA5458"/>
                </a:solidFill>
                <a:latin typeface="Tahoma"/>
                <a:cs typeface="Tahoma"/>
              </a:rPr>
              <a:t>and </a:t>
            </a:r>
            <a:r>
              <a:rPr sz="3250" spc="140" dirty="0">
                <a:solidFill>
                  <a:srgbClr val="EA5458"/>
                </a:solidFill>
                <a:latin typeface="Tahoma"/>
                <a:cs typeface="Tahoma"/>
              </a:rPr>
              <a:t>policymakers</a:t>
            </a:r>
            <a:r>
              <a:rPr sz="3250" spc="-140" dirty="0">
                <a:solidFill>
                  <a:srgbClr val="EA5458"/>
                </a:solidFill>
                <a:latin typeface="Tahoma"/>
                <a:cs typeface="Tahoma"/>
              </a:rPr>
              <a:t> </a:t>
            </a:r>
            <a:r>
              <a:rPr sz="3250" spc="150" dirty="0">
                <a:solidFill>
                  <a:srgbClr val="EA5458"/>
                </a:solidFill>
                <a:latin typeface="Tahoma"/>
                <a:cs typeface="Tahoma"/>
              </a:rPr>
              <a:t>for</a:t>
            </a:r>
            <a:r>
              <a:rPr sz="3250" spc="-140" dirty="0">
                <a:solidFill>
                  <a:srgbClr val="EA5458"/>
                </a:solidFill>
                <a:latin typeface="Tahoma"/>
                <a:cs typeface="Tahoma"/>
              </a:rPr>
              <a:t> </a:t>
            </a:r>
            <a:r>
              <a:rPr sz="3250" spc="135" dirty="0">
                <a:solidFill>
                  <a:srgbClr val="EA5458"/>
                </a:solidFill>
                <a:latin typeface="Tahoma"/>
                <a:cs typeface="Tahoma"/>
              </a:rPr>
              <a:t>better</a:t>
            </a:r>
            <a:r>
              <a:rPr sz="3250" spc="-135" dirty="0">
                <a:solidFill>
                  <a:srgbClr val="EA5458"/>
                </a:solidFill>
                <a:latin typeface="Tahoma"/>
                <a:cs typeface="Tahoma"/>
              </a:rPr>
              <a:t> </a:t>
            </a:r>
            <a:r>
              <a:rPr sz="3250" spc="100" dirty="0">
                <a:solidFill>
                  <a:srgbClr val="EA5458"/>
                </a:solidFill>
                <a:latin typeface="Tahoma"/>
                <a:cs typeface="Tahoma"/>
              </a:rPr>
              <a:t>decision- </a:t>
            </a:r>
            <a:r>
              <a:rPr sz="3250" spc="180" dirty="0">
                <a:solidFill>
                  <a:srgbClr val="EA5458"/>
                </a:solidFill>
                <a:latin typeface="Tahoma"/>
                <a:cs typeface="Tahoma"/>
              </a:rPr>
              <a:t>making</a:t>
            </a:r>
            <a:r>
              <a:rPr sz="3250" spc="-160" dirty="0">
                <a:solidFill>
                  <a:srgbClr val="EA5458"/>
                </a:solidFill>
                <a:latin typeface="Tahoma"/>
                <a:cs typeface="Tahoma"/>
              </a:rPr>
              <a:t> </a:t>
            </a:r>
            <a:r>
              <a:rPr sz="3250" spc="185" dirty="0">
                <a:solidFill>
                  <a:srgbClr val="EA5458"/>
                </a:solidFill>
                <a:latin typeface="Tahoma"/>
                <a:cs typeface="Tahoma"/>
              </a:rPr>
              <a:t>and</a:t>
            </a:r>
            <a:r>
              <a:rPr sz="3250" spc="-155" dirty="0">
                <a:solidFill>
                  <a:srgbClr val="EA5458"/>
                </a:solidFill>
                <a:latin typeface="Tahoma"/>
                <a:cs typeface="Tahoma"/>
              </a:rPr>
              <a:t> </a:t>
            </a:r>
            <a:r>
              <a:rPr sz="3250" spc="135" dirty="0">
                <a:solidFill>
                  <a:srgbClr val="EA5458"/>
                </a:solidFill>
                <a:latin typeface="Tahoma"/>
                <a:cs typeface="Tahoma"/>
              </a:rPr>
              <a:t>resource</a:t>
            </a:r>
            <a:r>
              <a:rPr sz="3250" spc="-155" dirty="0">
                <a:solidFill>
                  <a:srgbClr val="EA5458"/>
                </a:solidFill>
                <a:latin typeface="Tahoma"/>
                <a:cs typeface="Tahoma"/>
              </a:rPr>
              <a:t> </a:t>
            </a:r>
            <a:r>
              <a:rPr sz="3250" spc="100" dirty="0">
                <a:solidFill>
                  <a:srgbClr val="EA5458"/>
                </a:solidFill>
                <a:latin typeface="Tahoma"/>
                <a:cs typeface="Tahoma"/>
              </a:rPr>
              <a:t>allocation.</a:t>
            </a:r>
            <a:endParaRPr sz="3250">
              <a:latin typeface="Tahoma"/>
              <a:cs typeface="Tahoma"/>
            </a:endParaRPr>
          </a:p>
        </p:txBody>
      </p:sp>
      <p:sp>
        <p:nvSpPr>
          <p:cNvPr id="28" name="object 28"/>
          <p:cNvSpPr txBox="1">
            <a:spLocks noGrp="1"/>
          </p:cNvSpPr>
          <p:nvPr>
            <p:ph type="title"/>
          </p:nvPr>
        </p:nvSpPr>
        <p:spPr>
          <a:xfrm>
            <a:off x="906796" y="1612911"/>
            <a:ext cx="6958505" cy="820738"/>
          </a:xfrm>
          <a:prstGeom prst="rect">
            <a:avLst/>
          </a:prstGeom>
        </p:spPr>
        <p:txBody>
          <a:bodyPr vert="horz" wrap="square" lIns="0" tIns="12700" rIns="0" bIns="0" rtlCol="0">
            <a:spAutoFit/>
          </a:bodyPr>
          <a:lstStyle/>
          <a:p>
            <a:pPr marL="12700">
              <a:lnSpc>
                <a:spcPct val="100000"/>
              </a:lnSpc>
              <a:spcBef>
                <a:spcPts val="100"/>
              </a:spcBef>
            </a:pPr>
            <a:r>
              <a:rPr sz="5250" b="1" u="sng" spc="100" dirty="0">
                <a:latin typeface="Lucida Sans Unicode"/>
                <a:cs typeface="Lucida Sans Unicode"/>
              </a:rPr>
              <a:t>Project</a:t>
            </a:r>
            <a:r>
              <a:rPr sz="5250" b="1" u="sng" spc="-680" dirty="0">
                <a:latin typeface="Lucida Sans Unicode"/>
                <a:cs typeface="Lucida Sans Unicode"/>
              </a:rPr>
              <a:t> </a:t>
            </a:r>
            <a:r>
              <a:rPr sz="5250" b="1" u="sng" spc="145" dirty="0">
                <a:latin typeface="Lucida Sans Unicode"/>
                <a:cs typeface="Lucida Sans Unicode"/>
              </a:rPr>
              <a:t>Overview:</a:t>
            </a:r>
            <a:endParaRPr sz="5250" b="1" u="sng" dirty="0">
              <a:latin typeface="Lucida Sans Unicode"/>
              <a:cs typeface="Lucida Sans Unicode"/>
            </a:endParaRPr>
          </a:p>
        </p:txBody>
      </p:sp>
      <p:grpSp>
        <p:nvGrpSpPr>
          <p:cNvPr id="29" name="object 29"/>
          <p:cNvGrpSpPr/>
          <p:nvPr/>
        </p:nvGrpSpPr>
        <p:grpSpPr>
          <a:xfrm>
            <a:off x="10463212" y="1759889"/>
            <a:ext cx="6487160" cy="6477000"/>
            <a:chOff x="10463212" y="1759889"/>
            <a:chExt cx="6487160" cy="6477000"/>
          </a:xfrm>
        </p:grpSpPr>
        <p:pic>
          <p:nvPicPr>
            <p:cNvPr id="30" name="object 30"/>
            <p:cNvPicPr/>
            <p:nvPr/>
          </p:nvPicPr>
          <p:blipFill>
            <a:blip r:embed="rId27" cstate="print"/>
            <a:stretch>
              <a:fillRect/>
            </a:stretch>
          </p:blipFill>
          <p:spPr>
            <a:xfrm>
              <a:off x="10467975" y="1759889"/>
              <a:ext cx="6476999" cy="6476999"/>
            </a:xfrm>
            <a:prstGeom prst="rect">
              <a:avLst/>
            </a:prstGeom>
          </p:spPr>
        </p:pic>
        <p:sp>
          <p:nvSpPr>
            <p:cNvPr id="31" name="object 31"/>
            <p:cNvSpPr/>
            <p:nvPr/>
          </p:nvSpPr>
          <p:spPr>
            <a:xfrm>
              <a:off x="10463212" y="1759889"/>
              <a:ext cx="6487160" cy="6477000"/>
            </a:xfrm>
            <a:custGeom>
              <a:avLst/>
              <a:gdLst/>
              <a:ahLst/>
              <a:cxnLst/>
              <a:rect l="l" t="t" r="r" b="b"/>
              <a:pathLst>
                <a:path w="6487159" h="6477000">
                  <a:moveTo>
                    <a:pt x="3248088" y="0"/>
                  </a:moveTo>
                  <a:lnTo>
                    <a:pt x="3238563" y="0"/>
                  </a:lnTo>
                  <a:lnTo>
                    <a:pt x="3198770" y="243"/>
                  </a:lnTo>
                  <a:lnTo>
                    <a:pt x="3159013" y="973"/>
                  </a:lnTo>
                  <a:lnTo>
                    <a:pt x="3119280" y="2191"/>
                  </a:lnTo>
                  <a:lnTo>
                    <a:pt x="3079559" y="3898"/>
                  </a:lnTo>
                  <a:lnTo>
                    <a:pt x="3039864" y="6094"/>
                  </a:lnTo>
                  <a:lnTo>
                    <a:pt x="3000216" y="8775"/>
                  </a:lnTo>
                  <a:lnTo>
                    <a:pt x="2960616" y="11942"/>
                  </a:lnTo>
                  <a:lnTo>
                    <a:pt x="2921063" y="15595"/>
                  </a:lnTo>
                  <a:lnTo>
                    <a:pt x="2881558" y="19732"/>
                  </a:lnTo>
                  <a:lnTo>
                    <a:pt x="2842101" y="24352"/>
                  </a:lnTo>
                  <a:lnTo>
                    <a:pt x="2802691" y="29458"/>
                  </a:lnTo>
                  <a:lnTo>
                    <a:pt x="2763329" y="35052"/>
                  </a:lnTo>
                  <a:lnTo>
                    <a:pt x="2724038" y="41122"/>
                  </a:lnTo>
                  <a:lnTo>
                    <a:pt x="2684843" y="47674"/>
                  </a:lnTo>
                  <a:lnTo>
                    <a:pt x="2645743" y="54709"/>
                  </a:lnTo>
                  <a:lnTo>
                    <a:pt x="2606738" y="62230"/>
                  </a:lnTo>
                  <a:lnTo>
                    <a:pt x="2567755" y="70221"/>
                  </a:lnTo>
                  <a:lnTo>
                    <a:pt x="2528903" y="78689"/>
                  </a:lnTo>
                  <a:lnTo>
                    <a:pt x="2490170" y="87633"/>
                  </a:lnTo>
                  <a:lnTo>
                    <a:pt x="2451544" y="97053"/>
                  </a:lnTo>
                  <a:lnTo>
                    <a:pt x="2413111" y="106945"/>
                  </a:lnTo>
                  <a:lnTo>
                    <a:pt x="2374773" y="117306"/>
                  </a:lnTo>
                  <a:lnTo>
                    <a:pt x="2336530" y="128139"/>
                  </a:lnTo>
                  <a:lnTo>
                    <a:pt x="2298382" y="139446"/>
                  </a:lnTo>
                  <a:lnTo>
                    <a:pt x="2260443" y="151213"/>
                  </a:lnTo>
                  <a:lnTo>
                    <a:pt x="2222641" y="163447"/>
                  </a:lnTo>
                  <a:lnTo>
                    <a:pt x="2184984" y="176145"/>
                  </a:lnTo>
                  <a:lnTo>
                    <a:pt x="2147481" y="189306"/>
                  </a:lnTo>
                  <a:lnTo>
                    <a:pt x="2110143" y="202924"/>
                  </a:lnTo>
                  <a:lnTo>
                    <a:pt x="2072979" y="216998"/>
                  </a:lnTo>
                  <a:lnTo>
                    <a:pt x="2035992" y="231529"/>
                  </a:lnTo>
                  <a:lnTo>
                    <a:pt x="1999183" y="246519"/>
                  </a:lnTo>
                  <a:lnTo>
                    <a:pt x="1962554" y="261947"/>
                  </a:lnTo>
                  <a:lnTo>
                    <a:pt x="1926124" y="277825"/>
                  </a:lnTo>
                  <a:lnTo>
                    <a:pt x="1889892" y="294150"/>
                  </a:lnTo>
                  <a:lnTo>
                    <a:pt x="1853857" y="310921"/>
                  </a:lnTo>
                  <a:lnTo>
                    <a:pt x="1818036" y="328140"/>
                  </a:lnTo>
                  <a:lnTo>
                    <a:pt x="1782432" y="345792"/>
                  </a:lnTo>
                  <a:lnTo>
                    <a:pt x="1747047" y="363878"/>
                  </a:lnTo>
                  <a:lnTo>
                    <a:pt x="1711883" y="382397"/>
                  </a:lnTo>
                  <a:lnTo>
                    <a:pt x="1676943" y="401346"/>
                  </a:lnTo>
                  <a:lnTo>
                    <a:pt x="1642246" y="420722"/>
                  </a:lnTo>
                  <a:lnTo>
                    <a:pt x="1607792" y="440522"/>
                  </a:lnTo>
                  <a:lnTo>
                    <a:pt x="1573580" y="460743"/>
                  </a:lnTo>
                  <a:lnTo>
                    <a:pt x="1539614" y="481381"/>
                  </a:lnTo>
                  <a:lnTo>
                    <a:pt x="1505912" y="502434"/>
                  </a:lnTo>
                  <a:lnTo>
                    <a:pt x="1472471" y="523901"/>
                  </a:lnTo>
                  <a:lnTo>
                    <a:pt x="1439291" y="545782"/>
                  </a:lnTo>
                  <a:lnTo>
                    <a:pt x="1406377" y="568063"/>
                  </a:lnTo>
                  <a:lnTo>
                    <a:pt x="1373743" y="590746"/>
                  </a:lnTo>
                  <a:lnTo>
                    <a:pt x="1341389" y="613830"/>
                  </a:lnTo>
                  <a:lnTo>
                    <a:pt x="1309319" y="637311"/>
                  </a:lnTo>
                  <a:lnTo>
                    <a:pt x="1277546" y="661181"/>
                  </a:lnTo>
                  <a:lnTo>
                    <a:pt x="1246070" y="685434"/>
                  </a:lnTo>
                  <a:lnTo>
                    <a:pt x="1214893" y="710074"/>
                  </a:lnTo>
                  <a:lnTo>
                    <a:pt x="1184021" y="735101"/>
                  </a:lnTo>
                  <a:lnTo>
                    <a:pt x="1153452" y="760506"/>
                  </a:lnTo>
                  <a:lnTo>
                    <a:pt x="1123202" y="786279"/>
                  </a:lnTo>
                  <a:lnTo>
                    <a:pt x="1093268" y="812418"/>
                  </a:lnTo>
                  <a:lnTo>
                    <a:pt x="1063650" y="838923"/>
                  </a:lnTo>
                  <a:lnTo>
                    <a:pt x="1034367" y="865798"/>
                  </a:lnTo>
                  <a:lnTo>
                    <a:pt x="1005422" y="893025"/>
                  </a:lnTo>
                  <a:lnTo>
                    <a:pt x="976812" y="920605"/>
                  </a:lnTo>
                  <a:lnTo>
                    <a:pt x="948537" y="948537"/>
                  </a:lnTo>
                  <a:lnTo>
                    <a:pt x="920605" y="976807"/>
                  </a:lnTo>
                  <a:lnTo>
                    <a:pt x="893025" y="1005417"/>
                  </a:lnTo>
                  <a:lnTo>
                    <a:pt x="865798" y="1034366"/>
                  </a:lnTo>
                  <a:lnTo>
                    <a:pt x="838923" y="1063650"/>
                  </a:lnTo>
                  <a:lnTo>
                    <a:pt x="812418" y="1093268"/>
                  </a:lnTo>
                  <a:lnTo>
                    <a:pt x="786279" y="1123200"/>
                  </a:lnTo>
                  <a:lnTo>
                    <a:pt x="760506" y="1153447"/>
                  </a:lnTo>
                  <a:lnTo>
                    <a:pt x="735101" y="1184008"/>
                  </a:lnTo>
                  <a:lnTo>
                    <a:pt x="710079" y="1214893"/>
                  </a:lnTo>
                  <a:lnTo>
                    <a:pt x="685439" y="1246074"/>
                  </a:lnTo>
                  <a:lnTo>
                    <a:pt x="661183" y="1277553"/>
                  </a:lnTo>
                  <a:lnTo>
                    <a:pt x="637311" y="1309331"/>
                  </a:lnTo>
                  <a:lnTo>
                    <a:pt x="613832" y="1341392"/>
                  </a:lnTo>
                  <a:lnTo>
                    <a:pt x="590751" y="1373738"/>
                  </a:lnTo>
                  <a:lnTo>
                    <a:pt x="568068" y="1406367"/>
                  </a:lnTo>
                  <a:lnTo>
                    <a:pt x="545782" y="1439278"/>
                  </a:lnTo>
                  <a:lnTo>
                    <a:pt x="523908" y="1472461"/>
                  </a:lnTo>
                  <a:lnTo>
                    <a:pt x="502443" y="1505905"/>
                  </a:lnTo>
                  <a:lnTo>
                    <a:pt x="481388" y="1539612"/>
                  </a:lnTo>
                  <a:lnTo>
                    <a:pt x="460743" y="1573580"/>
                  </a:lnTo>
                  <a:lnTo>
                    <a:pt x="440522" y="1607792"/>
                  </a:lnTo>
                  <a:lnTo>
                    <a:pt x="420722" y="1642244"/>
                  </a:lnTo>
                  <a:lnTo>
                    <a:pt x="401346" y="1676938"/>
                  </a:lnTo>
                  <a:lnTo>
                    <a:pt x="382397" y="1711871"/>
                  </a:lnTo>
                  <a:lnTo>
                    <a:pt x="363878" y="1747040"/>
                  </a:lnTo>
                  <a:lnTo>
                    <a:pt x="345794" y="1782425"/>
                  </a:lnTo>
                  <a:lnTo>
                    <a:pt x="328145" y="1818030"/>
                  </a:lnTo>
                  <a:lnTo>
                    <a:pt x="310934" y="1853857"/>
                  </a:lnTo>
                  <a:lnTo>
                    <a:pt x="294157" y="1889892"/>
                  </a:lnTo>
                  <a:lnTo>
                    <a:pt x="277831" y="1926123"/>
                  </a:lnTo>
                  <a:lnTo>
                    <a:pt x="261952" y="1962549"/>
                  </a:lnTo>
                  <a:lnTo>
                    <a:pt x="246519" y="1999170"/>
                  </a:lnTo>
                  <a:lnTo>
                    <a:pt x="231534" y="2035985"/>
                  </a:lnTo>
                  <a:lnTo>
                    <a:pt x="217003" y="2072973"/>
                  </a:lnTo>
                  <a:lnTo>
                    <a:pt x="202926" y="2110137"/>
                  </a:lnTo>
                  <a:lnTo>
                    <a:pt x="189306" y="2147481"/>
                  </a:lnTo>
                  <a:lnTo>
                    <a:pt x="176145" y="2184983"/>
                  </a:lnTo>
                  <a:lnTo>
                    <a:pt x="163447" y="2222639"/>
                  </a:lnTo>
                  <a:lnTo>
                    <a:pt x="151213" y="2260448"/>
                  </a:lnTo>
                  <a:lnTo>
                    <a:pt x="139446" y="2298407"/>
                  </a:lnTo>
                  <a:lnTo>
                    <a:pt x="128144" y="2336513"/>
                  </a:lnTo>
                  <a:lnTo>
                    <a:pt x="117311" y="2374746"/>
                  </a:lnTo>
                  <a:lnTo>
                    <a:pt x="106947" y="2413109"/>
                  </a:lnTo>
                  <a:lnTo>
                    <a:pt x="97053" y="2451608"/>
                  </a:lnTo>
                  <a:lnTo>
                    <a:pt x="87633" y="2490219"/>
                  </a:lnTo>
                  <a:lnTo>
                    <a:pt x="78689" y="2528939"/>
                  </a:lnTo>
                  <a:lnTo>
                    <a:pt x="70221" y="2567767"/>
                  </a:lnTo>
                  <a:lnTo>
                    <a:pt x="62230" y="2606700"/>
                  </a:lnTo>
                  <a:lnTo>
                    <a:pt x="54715" y="2645728"/>
                  </a:lnTo>
                  <a:lnTo>
                    <a:pt x="47678" y="2684841"/>
                  </a:lnTo>
                  <a:lnTo>
                    <a:pt x="41123" y="2724038"/>
                  </a:lnTo>
                  <a:lnTo>
                    <a:pt x="35052" y="2763316"/>
                  </a:lnTo>
                  <a:lnTo>
                    <a:pt x="29463" y="2802659"/>
                  </a:lnTo>
                  <a:lnTo>
                    <a:pt x="24357" y="2842067"/>
                  </a:lnTo>
                  <a:lnTo>
                    <a:pt x="19734" y="2881540"/>
                  </a:lnTo>
                  <a:lnTo>
                    <a:pt x="15595" y="2921076"/>
                  </a:lnTo>
                  <a:lnTo>
                    <a:pt x="11942" y="2960650"/>
                  </a:lnTo>
                  <a:lnTo>
                    <a:pt x="8775" y="3000260"/>
                  </a:lnTo>
                  <a:lnTo>
                    <a:pt x="6094" y="3039908"/>
                  </a:lnTo>
                  <a:lnTo>
                    <a:pt x="3898" y="3079597"/>
                  </a:lnTo>
                  <a:lnTo>
                    <a:pt x="2191" y="3119304"/>
                  </a:lnTo>
                  <a:lnTo>
                    <a:pt x="973" y="3159025"/>
                  </a:lnTo>
                  <a:lnTo>
                    <a:pt x="243" y="3198757"/>
                  </a:lnTo>
                  <a:lnTo>
                    <a:pt x="0" y="3238500"/>
                  </a:lnTo>
                  <a:lnTo>
                    <a:pt x="243" y="3278242"/>
                  </a:lnTo>
                  <a:lnTo>
                    <a:pt x="973" y="3317975"/>
                  </a:lnTo>
                  <a:lnTo>
                    <a:pt x="2191" y="3357695"/>
                  </a:lnTo>
                  <a:lnTo>
                    <a:pt x="3898" y="3397402"/>
                  </a:lnTo>
                  <a:lnTo>
                    <a:pt x="6094" y="3437085"/>
                  </a:lnTo>
                  <a:lnTo>
                    <a:pt x="8775" y="3476734"/>
                  </a:lnTo>
                  <a:lnTo>
                    <a:pt x="11942" y="3516347"/>
                  </a:lnTo>
                  <a:lnTo>
                    <a:pt x="15595" y="3555923"/>
                  </a:lnTo>
                  <a:lnTo>
                    <a:pt x="19734" y="3595452"/>
                  </a:lnTo>
                  <a:lnTo>
                    <a:pt x="24357" y="3634922"/>
                  </a:lnTo>
                  <a:lnTo>
                    <a:pt x="29463" y="3674333"/>
                  </a:lnTo>
                  <a:lnTo>
                    <a:pt x="35052" y="3713683"/>
                  </a:lnTo>
                  <a:lnTo>
                    <a:pt x="41123" y="3752961"/>
                  </a:lnTo>
                  <a:lnTo>
                    <a:pt x="47678" y="3792158"/>
                  </a:lnTo>
                  <a:lnTo>
                    <a:pt x="54715" y="3831271"/>
                  </a:lnTo>
                  <a:lnTo>
                    <a:pt x="62230" y="3870299"/>
                  </a:lnTo>
                  <a:lnTo>
                    <a:pt x="70221" y="3909231"/>
                  </a:lnTo>
                  <a:lnTo>
                    <a:pt x="78689" y="3948055"/>
                  </a:lnTo>
                  <a:lnTo>
                    <a:pt x="87633" y="3986774"/>
                  </a:lnTo>
                  <a:lnTo>
                    <a:pt x="97053" y="4025392"/>
                  </a:lnTo>
                  <a:lnTo>
                    <a:pt x="106947" y="4063884"/>
                  </a:lnTo>
                  <a:lnTo>
                    <a:pt x="117311" y="4102247"/>
                  </a:lnTo>
                  <a:lnTo>
                    <a:pt x="128144" y="4140479"/>
                  </a:lnTo>
                  <a:lnTo>
                    <a:pt x="139446" y="4178579"/>
                  </a:lnTo>
                  <a:lnTo>
                    <a:pt x="151213" y="4216544"/>
                  </a:lnTo>
                  <a:lnTo>
                    <a:pt x="163447" y="4254354"/>
                  </a:lnTo>
                  <a:lnTo>
                    <a:pt x="176145" y="4292011"/>
                  </a:lnTo>
                  <a:lnTo>
                    <a:pt x="189306" y="4329518"/>
                  </a:lnTo>
                  <a:lnTo>
                    <a:pt x="202926" y="4366856"/>
                  </a:lnTo>
                  <a:lnTo>
                    <a:pt x="217003" y="4404020"/>
                  </a:lnTo>
                  <a:lnTo>
                    <a:pt x="231534" y="4441007"/>
                  </a:lnTo>
                  <a:lnTo>
                    <a:pt x="246519" y="4477816"/>
                  </a:lnTo>
                  <a:lnTo>
                    <a:pt x="261952" y="4514445"/>
                  </a:lnTo>
                  <a:lnTo>
                    <a:pt x="277831" y="4550873"/>
                  </a:lnTo>
                  <a:lnTo>
                    <a:pt x="294157" y="4587101"/>
                  </a:lnTo>
                  <a:lnTo>
                    <a:pt x="310934" y="4623130"/>
                  </a:lnTo>
                  <a:lnTo>
                    <a:pt x="328145" y="4658956"/>
                  </a:lnTo>
                  <a:lnTo>
                    <a:pt x="345794" y="4694561"/>
                  </a:lnTo>
                  <a:lnTo>
                    <a:pt x="363878" y="4729947"/>
                  </a:lnTo>
                  <a:lnTo>
                    <a:pt x="382397" y="4765116"/>
                  </a:lnTo>
                  <a:lnTo>
                    <a:pt x="401346" y="4800049"/>
                  </a:lnTo>
                  <a:lnTo>
                    <a:pt x="420722" y="4834744"/>
                  </a:lnTo>
                  <a:lnTo>
                    <a:pt x="440522" y="4869200"/>
                  </a:lnTo>
                  <a:lnTo>
                    <a:pt x="460743" y="4903419"/>
                  </a:lnTo>
                  <a:lnTo>
                    <a:pt x="481388" y="4937380"/>
                  </a:lnTo>
                  <a:lnTo>
                    <a:pt x="502443" y="4971083"/>
                  </a:lnTo>
                  <a:lnTo>
                    <a:pt x="523908" y="5004526"/>
                  </a:lnTo>
                  <a:lnTo>
                    <a:pt x="545782" y="5037709"/>
                  </a:lnTo>
                  <a:lnTo>
                    <a:pt x="568068" y="5070620"/>
                  </a:lnTo>
                  <a:lnTo>
                    <a:pt x="590751" y="5103250"/>
                  </a:lnTo>
                  <a:lnTo>
                    <a:pt x="613832" y="5135599"/>
                  </a:lnTo>
                  <a:lnTo>
                    <a:pt x="637311" y="5167668"/>
                  </a:lnTo>
                  <a:lnTo>
                    <a:pt x="661183" y="5199445"/>
                  </a:lnTo>
                  <a:lnTo>
                    <a:pt x="685439" y="5230923"/>
                  </a:lnTo>
                  <a:lnTo>
                    <a:pt x="710079" y="5262101"/>
                  </a:lnTo>
                  <a:lnTo>
                    <a:pt x="735101" y="5292979"/>
                  </a:lnTo>
                  <a:lnTo>
                    <a:pt x="760506" y="5323547"/>
                  </a:lnTo>
                  <a:lnTo>
                    <a:pt x="786279" y="5353796"/>
                  </a:lnTo>
                  <a:lnTo>
                    <a:pt x="812418" y="5383726"/>
                  </a:lnTo>
                  <a:lnTo>
                    <a:pt x="838923" y="5413336"/>
                  </a:lnTo>
                  <a:lnTo>
                    <a:pt x="865798" y="5442626"/>
                  </a:lnTo>
                  <a:lnTo>
                    <a:pt x="893025" y="5471576"/>
                  </a:lnTo>
                  <a:lnTo>
                    <a:pt x="920605" y="5500187"/>
                  </a:lnTo>
                  <a:lnTo>
                    <a:pt x="948537" y="5528462"/>
                  </a:lnTo>
                  <a:lnTo>
                    <a:pt x="976812" y="5556394"/>
                  </a:lnTo>
                  <a:lnTo>
                    <a:pt x="1005422" y="5583972"/>
                  </a:lnTo>
                  <a:lnTo>
                    <a:pt x="1034367" y="5611196"/>
                  </a:lnTo>
                  <a:lnTo>
                    <a:pt x="1063650" y="5638063"/>
                  </a:lnTo>
                  <a:lnTo>
                    <a:pt x="1093268" y="5664576"/>
                  </a:lnTo>
                  <a:lnTo>
                    <a:pt x="1123202" y="5690717"/>
                  </a:lnTo>
                  <a:lnTo>
                    <a:pt x="1153452" y="5716487"/>
                  </a:lnTo>
                  <a:lnTo>
                    <a:pt x="1184021" y="5741885"/>
                  </a:lnTo>
                  <a:lnTo>
                    <a:pt x="1214893" y="5766915"/>
                  </a:lnTo>
                  <a:lnTo>
                    <a:pt x="1246070" y="5791558"/>
                  </a:lnTo>
                  <a:lnTo>
                    <a:pt x="1277546" y="5815816"/>
                  </a:lnTo>
                  <a:lnTo>
                    <a:pt x="1309319" y="5839688"/>
                  </a:lnTo>
                  <a:lnTo>
                    <a:pt x="1341389" y="5863167"/>
                  </a:lnTo>
                  <a:lnTo>
                    <a:pt x="1373743" y="5886246"/>
                  </a:lnTo>
                  <a:lnTo>
                    <a:pt x="1406377" y="5908925"/>
                  </a:lnTo>
                  <a:lnTo>
                    <a:pt x="1439291" y="5931204"/>
                  </a:lnTo>
                  <a:lnTo>
                    <a:pt x="1472471" y="5953086"/>
                  </a:lnTo>
                  <a:lnTo>
                    <a:pt x="1505912" y="5974553"/>
                  </a:lnTo>
                  <a:lnTo>
                    <a:pt x="1539614" y="5995605"/>
                  </a:lnTo>
                  <a:lnTo>
                    <a:pt x="1573580" y="6016244"/>
                  </a:lnTo>
                  <a:lnTo>
                    <a:pt x="1607792" y="6036470"/>
                  </a:lnTo>
                  <a:lnTo>
                    <a:pt x="1642246" y="6056271"/>
                  </a:lnTo>
                  <a:lnTo>
                    <a:pt x="1676943" y="6075647"/>
                  </a:lnTo>
                  <a:lnTo>
                    <a:pt x="1711883" y="6094603"/>
                  </a:lnTo>
                  <a:lnTo>
                    <a:pt x="1747047" y="6113121"/>
                  </a:lnTo>
                  <a:lnTo>
                    <a:pt x="1782432" y="6131206"/>
                  </a:lnTo>
                  <a:lnTo>
                    <a:pt x="1818036" y="6148854"/>
                  </a:lnTo>
                  <a:lnTo>
                    <a:pt x="1853857" y="6166065"/>
                  </a:lnTo>
                  <a:lnTo>
                    <a:pt x="1889892" y="6182836"/>
                  </a:lnTo>
                  <a:lnTo>
                    <a:pt x="1926124" y="6199163"/>
                  </a:lnTo>
                  <a:lnTo>
                    <a:pt x="1962554" y="6215045"/>
                  </a:lnTo>
                  <a:lnTo>
                    <a:pt x="1999183" y="6230480"/>
                  </a:lnTo>
                  <a:lnTo>
                    <a:pt x="2035992" y="6245465"/>
                  </a:lnTo>
                  <a:lnTo>
                    <a:pt x="2072979" y="6259995"/>
                  </a:lnTo>
                  <a:lnTo>
                    <a:pt x="2110143" y="6274067"/>
                  </a:lnTo>
                  <a:lnTo>
                    <a:pt x="2147481" y="6287681"/>
                  </a:lnTo>
                  <a:lnTo>
                    <a:pt x="2184984" y="6300842"/>
                  </a:lnTo>
                  <a:lnTo>
                    <a:pt x="2222641" y="6313541"/>
                  </a:lnTo>
                  <a:lnTo>
                    <a:pt x="2260443" y="6325778"/>
                  </a:lnTo>
                  <a:lnTo>
                    <a:pt x="2298382" y="6337554"/>
                  </a:lnTo>
                  <a:lnTo>
                    <a:pt x="2336530" y="6348855"/>
                  </a:lnTo>
                  <a:lnTo>
                    <a:pt x="2374773" y="6359687"/>
                  </a:lnTo>
                  <a:lnTo>
                    <a:pt x="2413111" y="6370047"/>
                  </a:lnTo>
                  <a:lnTo>
                    <a:pt x="2451544" y="6379933"/>
                  </a:lnTo>
                  <a:lnTo>
                    <a:pt x="2490170" y="6389361"/>
                  </a:lnTo>
                  <a:lnTo>
                    <a:pt x="2528903" y="6398309"/>
                  </a:lnTo>
                  <a:lnTo>
                    <a:pt x="2567755" y="6406778"/>
                  </a:lnTo>
                  <a:lnTo>
                    <a:pt x="2606738" y="6414770"/>
                  </a:lnTo>
                  <a:lnTo>
                    <a:pt x="2645743" y="6422283"/>
                  </a:lnTo>
                  <a:lnTo>
                    <a:pt x="2684843" y="6429316"/>
                  </a:lnTo>
                  <a:lnTo>
                    <a:pt x="2724038" y="6435870"/>
                  </a:lnTo>
                  <a:lnTo>
                    <a:pt x="2763329" y="6441948"/>
                  </a:lnTo>
                  <a:lnTo>
                    <a:pt x="2802691" y="6447536"/>
                  </a:lnTo>
                  <a:lnTo>
                    <a:pt x="2842101" y="6452643"/>
                  </a:lnTo>
                  <a:lnTo>
                    <a:pt x="2881558" y="6457266"/>
                  </a:lnTo>
                  <a:lnTo>
                    <a:pt x="2921063" y="6461404"/>
                  </a:lnTo>
                  <a:lnTo>
                    <a:pt x="2960616" y="6465057"/>
                  </a:lnTo>
                  <a:lnTo>
                    <a:pt x="3000216" y="6468224"/>
                  </a:lnTo>
                  <a:lnTo>
                    <a:pt x="3039864" y="6470905"/>
                  </a:lnTo>
                  <a:lnTo>
                    <a:pt x="3079559" y="6473101"/>
                  </a:lnTo>
                  <a:lnTo>
                    <a:pt x="3119280" y="6474803"/>
                  </a:lnTo>
                  <a:lnTo>
                    <a:pt x="3159013" y="6476022"/>
                  </a:lnTo>
                  <a:lnTo>
                    <a:pt x="3198770" y="6476755"/>
                  </a:lnTo>
                  <a:lnTo>
                    <a:pt x="3238563" y="6477000"/>
                  </a:lnTo>
                  <a:lnTo>
                    <a:pt x="3248088" y="6477000"/>
                  </a:lnTo>
                  <a:lnTo>
                    <a:pt x="3287807" y="6476755"/>
                  </a:lnTo>
                  <a:lnTo>
                    <a:pt x="3327527" y="6476022"/>
                  </a:lnTo>
                  <a:lnTo>
                    <a:pt x="3367246" y="6474803"/>
                  </a:lnTo>
                  <a:lnTo>
                    <a:pt x="3406965" y="6473101"/>
                  </a:lnTo>
                  <a:lnTo>
                    <a:pt x="3446660" y="6470905"/>
                  </a:lnTo>
                  <a:lnTo>
                    <a:pt x="3486308" y="6468224"/>
                  </a:lnTo>
                  <a:lnTo>
                    <a:pt x="3525908" y="6465057"/>
                  </a:lnTo>
                  <a:lnTo>
                    <a:pt x="3565461" y="6461404"/>
                  </a:lnTo>
                  <a:lnTo>
                    <a:pt x="3604966" y="6457266"/>
                  </a:lnTo>
                  <a:lnTo>
                    <a:pt x="3644423" y="6452643"/>
                  </a:lnTo>
                  <a:lnTo>
                    <a:pt x="3683833" y="6447536"/>
                  </a:lnTo>
                  <a:lnTo>
                    <a:pt x="3723195" y="6441948"/>
                  </a:lnTo>
                  <a:lnTo>
                    <a:pt x="3762486" y="6435870"/>
                  </a:lnTo>
                  <a:lnTo>
                    <a:pt x="3801681" y="6429316"/>
                  </a:lnTo>
                  <a:lnTo>
                    <a:pt x="3840781" y="6422283"/>
                  </a:lnTo>
                  <a:lnTo>
                    <a:pt x="3879786" y="6414770"/>
                  </a:lnTo>
                  <a:lnTo>
                    <a:pt x="3918767" y="6406778"/>
                  </a:lnTo>
                  <a:lnTo>
                    <a:pt x="3957605" y="6398310"/>
                  </a:lnTo>
                  <a:lnTo>
                    <a:pt x="3996301" y="6389366"/>
                  </a:lnTo>
                  <a:lnTo>
                    <a:pt x="4034853" y="6379946"/>
                  </a:lnTo>
                  <a:lnTo>
                    <a:pt x="4073360" y="6370052"/>
                  </a:lnTo>
                  <a:lnTo>
                    <a:pt x="4111736" y="6359688"/>
                  </a:lnTo>
                  <a:lnTo>
                    <a:pt x="4149992" y="6348855"/>
                  </a:lnTo>
                  <a:lnTo>
                    <a:pt x="4188142" y="6337554"/>
                  </a:lnTo>
                  <a:lnTo>
                    <a:pt x="4226075" y="6325778"/>
                  </a:lnTo>
                  <a:lnTo>
                    <a:pt x="4263866" y="6313541"/>
                  </a:lnTo>
                  <a:lnTo>
                    <a:pt x="4301513" y="6300842"/>
                  </a:lnTo>
                  <a:lnTo>
                    <a:pt x="4339018" y="6287681"/>
                  </a:lnTo>
                  <a:lnTo>
                    <a:pt x="4376358" y="6274067"/>
                  </a:lnTo>
                  <a:lnTo>
                    <a:pt x="4413519" y="6259995"/>
                  </a:lnTo>
                  <a:lnTo>
                    <a:pt x="4450514" y="6245465"/>
                  </a:lnTo>
                  <a:lnTo>
                    <a:pt x="4487354" y="6230480"/>
                  </a:lnTo>
                  <a:lnTo>
                    <a:pt x="4523950" y="6215045"/>
                  </a:lnTo>
                  <a:lnTo>
                    <a:pt x="4560379" y="6199163"/>
                  </a:lnTo>
                  <a:lnTo>
                    <a:pt x="4596618" y="6182836"/>
                  </a:lnTo>
                  <a:lnTo>
                    <a:pt x="4632642" y="6166065"/>
                  </a:lnTo>
                  <a:lnTo>
                    <a:pt x="4668454" y="6148854"/>
                  </a:lnTo>
                  <a:lnTo>
                    <a:pt x="4704064" y="6131206"/>
                  </a:lnTo>
                  <a:lnTo>
                    <a:pt x="4739459" y="6113121"/>
                  </a:lnTo>
                  <a:lnTo>
                    <a:pt x="4774628" y="6094603"/>
                  </a:lnTo>
                  <a:lnTo>
                    <a:pt x="4809561" y="6075647"/>
                  </a:lnTo>
                  <a:lnTo>
                    <a:pt x="4844256" y="6056271"/>
                  </a:lnTo>
                  <a:lnTo>
                    <a:pt x="4878713" y="6036470"/>
                  </a:lnTo>
                  <a:lnTo>
                    <a:pt x="4912931" y="6016244"/>
                  </a:lnTo>
                  <a:lnTo>
                    <a:pt x="4946910" y="5995605"/>
                  </a:lnTo>
                  <a:lnTo>
                    <a:pt x="4980638" y="5974553"/>
                  </a:lnTo>
                  <a:lnTo>
                    <a:pt x="5014104" y="5953086"/>
                  </a:lnTo>
                  <a:lnTo>
                    <a:pt x="5047297" y="5931204"/>
                  </a:lnTo>
                  <a:lnTo>
                    <a:pt x="5080206" y="5908925"/>
                  </a:lnTo>
                  <a:lnTo>
                    <a:pt x="5112829" y="5886246"/>
                  </a:lnTo>
                  <a:lnTo>
                    <a:pt x="5145166" y="5863167"/>
                  </a:lnTo>
                  <a:lnTo>
                    <a:pt x="5177218" y="5839688"/>
                  </a:lnTo>
                  <a:lnTo>
                    <a:pt x="5208984" y="5815816"/>
                  </a:lnTo>
                  <a:lnTo>
                    <a:pt x="5240464" y="5791558"/>
                  </a:lnTo>
                  <a:lnTo>
                    <a:pt x="5271658" y="5766915"/>
                  </a:lnTo>
                  <a:lnTo>
                    <a:pt x="5302567" y="5741885"/>
                  </a:lnTo>
                  <a:lnTo>
                    <a:pt x="5333093" y="5716487"/>
                  </a:lnTo>
                  <a:lnTo>
                    <a:pt x="5363321" y="5690717"/>
                  </a:lnTo>
                  <a:lnTo>
                    <a:pt x="5393239" y="5664576"/>
                  </a:lnTo>
                  <a:lnTo>
                    <a:pt x="5422836" y="5638063"/>
                  </a:lnTo>
                  <a:lnTo>
                    <a:pt x="5452121" y="5611196"/>
                  </a:lnTo>
                  <a:lnTo>
                    <a:pt x="5481097" y="5583972"/>
                  </a:lnTo>
                  <a:lnTo>
                    <a:pt x="5509740" y="5556394"/>
                  </a:lnTo>
                  <a:lnTo>
                    <a:pt x="5538025" y="5528462"/>
                  </a:lnTo>
                  <a:lnTo>
                    <a:pt x="5565937" y="5500187"/>
                  </a:lnTo>
                  <a:lnTo>
                    <a:pt x="5593492" y="5471576"/>
                  </a:lnTo>
                  <a:lnTo>
                    <a:pt x="5620714" y="5442626"/>
                  </a:lnTo>
                  <a:lnTo>
                    <a:pt x="5647626" y="5413336"/>
                  </a:lnTo>
                  <a:lnTo>
                    <a:pt x="5674108" y="5383726"/>
                  </a:lnTo>
                  <a:lnTo>
                    <a:pt x="5700220" y="5353796"/>
                  </a:lnTo>
                  <a:lnTo>
                    <a:pt x="5725975" y="5323547"/>
                  </a:lnTo>
                  <a:lnTo>
                    <a:pt x="5751385" y="5292979"/>
                  </a:lnTo>
                  <a:lnTo>
                    <a:pt x="5776434" y="5262101"/>
                  </a:lnTo>
                  <a:lnTo>
                    <a:pt x="5801090" y="5230923"/>
                  </a:lnTo>
                  <a:lnTo>
                    <a:pt x="5825341" y="5199445"/>
                  </a:lnTo>
                  <a:lnTo>
                    <a:pt x="5849175" y="5167668"/>
                  </a:lnTo>
                  <a:lnTo>
                    <a:pt x="5872680" y="5135599"/>
                  </a:lnTo>
                  <a:lnTo>
                    <a:pt x="5895768" y="5103250"/>
                  </a:lnTo>
                  <a:lnTo>
                    <a:pt x="5918452" y="5070620"/>
                  </a:lnTo>
                  <a:lnTo>
                    <a:pt x="5940742" y="5037709"/>
                  </a:lnTo>
                  <a:lnTo>
                    <a:pt x="5962628" y="5004526"/>
                  </a:lnTo>
                  <a:lnTo>
                    <a:pt x="5984097" y="4971083"/>
                  </a:lnTo>
                  <a:lnTo>
                    <a:pt x="6005161" y="4937380"/>
                  </a:lnTo>
                  <a:lnTo>
                    <a:pt x="6025832" y="4903419"/>
                  </a:lnTo>
                  <a:lnTo>
                    <a:pt x="6046021" y="4869200"/>
                  </a:lnTo>
                  <a:lnTo>
                    <a:pt x="6065805" y="4834744"/>
                  </a:lnTo>
                  <a:lnTo>
                    <a:pt x="6085161" y="4800049"/>
                  </a:lnTo>
                  <a:lnTo>
                    <a:pt x="6104064" y="4765116"/>
                  </a:lnTo>
                  <a:lnTo>
                    <a:pt x="6122612" y="4729947"/>
                  </a:lnTo>
                  <a:lnTo>
                    <a:pt x="6140719" y="4694561"/>
                  </a:lnTo>
                  <a:lnTo>
                    <a:pt x="6158374" y="4658956"/>
                  </a:lnTo>
                  <a:lnTo>
                    <a:pt x="6175565" y="4623130"/>
                  </a:lnTo>
                  <a:lnTo>
                    <a:pt x="6192377" y="4587101"/>
                  </a:lnTo>
                  <a:lnTo>
                    <a:pt x="6208712" y="4550873"/>
                  </a:lnTo>
                  <a:lnTo>
                    <a:pt x="6224571" y="4514445"/>
                  </a:lnTo>
                  <a:lnTo>
                    <a:pt x="6239954" y="4477816"/>
                  </a:lnTo>
                  <a:lnTo>
                    <a:pt x="6254958" y="4441007"/>
                  </a:lnTo>
                  <a:lnTo>
                    <a:pt x="6269497" y="4404020"/>
                  </a:lnTo>
                  <a:lnTo>
                    <a:pt x="6283585" y="4366856"/>
                  </a:lnTo>
                  <a:lnTo>
                    <a:pt x="6297231" y="4329518"/>
                  </a:lnTo>
                  <a:lnTo>
                    <a:pt x="6310350" y="4292011"/>
                  </a:lnTo>
                  <a:lnTo>
                    <a:pt x="6323028" y="4254354"/>
                  </a:lnTo>
                  <a:lnTo>
                    <a:pt x="6335254" y="4216544"/>
                  </a:lnTo>
                  <a:lnTo>
                    <a:pt x="6347015" y="4178579"/>
                  </a:lnTo>
                  <a:lnTo>
                    <a:pt x="6358376" y="4140479"/>
                  </a:lnTo>
                  <a:lnTo>
                    <a:pt x="6369224" y="4102247"/>
                  </a:lnTo>
                  <a:lnTo>
                    <a:pt x="6379573" y="4063884"/>
                  </a:lnTo>
                  <a:lnTo>
                    <a:pt x="6389433" y="4025392"/>
                  </a:lnTo>
                  <a:lnTo>
                    <a:pt x="6398891" y="3986774"/>
                  </a:lnTo>
                  <a:lnTo>
                    <a:pt x="6407848" y="3948055"/>
                  </a:lnTo>
                  <a:lnTo>
                    <a:pt x="6416329" y="3909231"/>
                  </a:lnTo>
                  <a:lnTo>
                    <a:pt x="6424358" y="3870299"/>
                  </a:lnTo>
                  <a:lnTo>
                    <a:pt x="6431835" y="3831271"/>
                  </a:lnTo>
                  <a:lnTo>
                    <a:pt x="6438836" y="3792158"/>
                  </a:lnTo>
                  <a:lnTo>
                    <a:pt x="6445361" y="3752961"/>
                  </a:lnTo>
                  <a:lnTo>
                    <a:pt x="6451409" y="3713683"/>
                  </a:lnTo>
                  <a:lnTo>
                    <a:pt x="6457055" y="3674333"/>
                  </a:lnTo>
                  <a:lnTo>
                    <a:pt x="6462188" y="3634922"/>
                  </a:lnTo>
                  <a:lnTo>
                    <a:pt x="6466822" y="3595452"/>
                  </a:lnTo>
                  <a:lnTo>
                    <a:pt x="6470967" y="3555923"/>
                  </a:lnTo>
                  <a:lnTo>
                    <a:pt x="6474614" y="3516347"/>
                  </a:lnTo>
                  <a:lnTo>
                    <a:pt x="6477762" y="3476734"/>
                  </a:lnTo>
                  <a:lnTo>
                    <a:pt x="6480433" y="3437085"/>
                  </a:lnTo>
                  <a:lnTo>
                    <a:pt x="6482651" y="3397402"/>
                  </a:lnTo>
                  <a:lnTo>
                    <a:pt x="6484338" y="3357695"/>
                  </a:lnTo>
                  <a:lnTo>
                    <a:pt x="6485572" y="3317975"/>
                  </a:lnTo>
                  <a:lnTo>
                    <a:pt x="6486330" y="3278242"/>
                  </a:lnTo>
                  <a:lnTo>
                    <a:pt x="6486588" y="3238500"/>
                  </a:lnTo>
                  <a:lnTo>
                    <a:pt x="6486330" y="3198757"/>
                  </a:lnTo>
                  <a:lnTo>
                    <a:pt x="6485572" y="3159025"/>
                  </a:lnTo>
                  <a:lnTo>
                    <a:pt x="6484338" y="3119304"/>
                  </a:lnTo>
                  <a:lnTo>
                    <a:pt x="6482651" y="3079597"/>
                  </a:lnTo>
                  <a:lnTo>
                    <a:pt x="6480433" y="3039908"/>
                  </a:lnTo>
                  <a:lnTo>
                    <a:pt x="6477762" y="3000260"/>
                  </a:lnTo>
                  <a:lnTo>
                    <a:pt x="6474614" y="2960650"/>
                  </a:lnTo>
                  <a:lnTo>
                    <a:pt x="6470967" y="2921076"/>
                  </a:lnTo>
                  <a:lnTo>
                    <a:pt x="6466822" y="2881540"/>
                  </a:lnTo>
                  <a:lnTo>
                    <a:pt x="6462188" y="2842067"/>
                  </a:lnTo>
                  <a:lnTo>
                    <a:pt x="6457055" y="2802659"/>
                  </a:lnTo>
                  <a:lnTo>
                    <a:pt x="6451409" y="2763316"/>
                  </a:lnTo>
                  <a:lnTo>
                    <a:pt x="6445361" y="2724038"/>
                  </a:lnTo>
                  <a:lnTo>
                    <a:pt x="6438836" y="2684841"/>
                  </a:lnTo>
                  <a:lnTo>
                    <a:pt x="6431835" y="2645728"/>
                  </a:lnTo>
                  <a:lnTo>
                    <a:pt x="6424358" y="2606700"/>
                  </a:lnTo>
                  <a:lnTo>
                    <a:pt x="6416329" y="2567767"/>
                  </a:lnTo>
                  <a:lnTo>
                    <a:pt x="6407848" y="2528939"/>
                  </a:lnTo>
                  <a:lnTo>
                    <a:pt x="6398891" y="2490219"/>
                  </a:lnTo>
                  <a:lnTo>
                    <a:pt x="6389433" y="2451608"/>
                  </a:lnTo>
                  <a:lnTo>
                    <a:pt x="6379573" y="2413109"/>
                  </a:lnTo>
                  <a:lnTo>
                    <a:pt x="6369224" y="2374746"/>
                  </a:lnTo>
                  <a:lnTo>
                    <a:pt x="6358376" y="2336513"/>
                  </a:lnTo>
                  <a:lnTo>
                    <a:pt x="6347015" y="2298407"/>
                  </a:lnTo>
                  <a:lnTo>
                    <a:pt x="6335254" y="2260448"/>
                  </a:lnTo>
                  <a:lnTo>
                    <a:pt x="6323028" y="2222639"/>
                  </a:lnTo>
                  <a:lnTo>
                    <a:pt x="6310350" y="2184983"/>
                  </a:lnTo>
                  <a:lnTo>
                    <a:pt x="6297231" y="2147481"/>
                  </a:lnTo>
                  <a:lnTo>
                    <a:pt x="6283585" y="2110137"/>
                  </a:lnTo>
                  <a:lnTo>
                    <a:pt x="6269497" y="2072973"/>
                  </a:lnTo>
                  <a:lnTo>
                    <a:pt x="6254958" y="2035985"/>
                  </a:lnTo>
                  <a:lnTo>
                    <a:pt x="6239954" y="1999170"/>
                  </a:lnTo>
                  <a:lnTo>
                    <a:pt x="6224571" y="1962549"/>
                  </a:lnTo>
                  <a:lnTo>
                    <a:pt x="6208712" y="1926123"/>
                  </a:lnTo>
                  <a:lnTo>
                    <a:pt x="6192377" y="1889892"/>
                  </a:lnTo>
                  <a:lnTo>
                    <a:pt x="6175565" y="1853857"/>
                  </a:lnTo>
                  <a:lnTo>
                    <a:pt x="6158374" y="1818030"/>
                  </a:lnTo>
                  <a:lnTo>
                    <a:pt x="6140719" y="1782425"/>
                  </a:lnTo>
                  <a:lnTo>
                    <a:pt x="6122612" y="1747040"/>
                  </a:lnTo>
                  <a:lnTo>
                    <a:pt x="6104064" y="1711871"/>
                  </a:lnTo>
                  <a:lnTo>
                    <a:pt x="6085161" y="1676938"/>
                  </a:lnTo>
                  <a:lnTo>
                    <a:pt x="6065805" y="1642244"/>
                  </a:lnTo>
                  <a:lnTo>
                    <a:pt x="6046021" y="1607792"/>
                  </a:lnTo>
                  <a:lnTo>
                    <a:pt x="6025832" y="1573580"/>
                  </a:lnTo>
                  <a:lnTo>
                    <a:pt x="6005161" y="1539612"/>
                  </a:lnTo>
                  <a:lnTo>
                    <a:pt x="5984097" y="1505905"/>
                  </a:lnTo>
                  <a:lnTo>
                    <a:pt x="5962628" y="1472461"/>
                  </a:lnTo>
                  <a:lnTo>
                    <a:pt x="5940742" y="1439278"/>
                  </a:lnTo>
                  <a:lnTo>
                    <a:pt x="5918452" y="1406367"/>
                  </a:lnTo>
                  <a:lnTo>
                    <a:pt x="5895768" y="1373738"/>
                  </a:lnTo>
                  <a:lnTo>
                    <a:pt x="5872680" y="1341392"/>
                  </a:lnTo>
                  <a:lnTo>
                    <a:pt x="5849175" y="1309331"/>
                  </a:lnTo>
                  <a:lnTo>
                    <a:pt x="5825341" y="1277553"/>
                  </a:lnTo>
                  <a:lnTo>
                    <a:pt x="5801090" y="1246074"/>
                  </a:lnTo>
                  <a:lnTo>
                    <a:pt x="5776434" y="1214893"/>
                  </a:lnTo>
                  <a:lnTo>
                    <a:pt x="5751385" y="1184008"/>
                  </a:lnTo>
                  <a:lnTo>
                    <a:pt x="5725975" y="1153447"/>
                  </a:lnTo>
                  <a:lnTo>
                    <a:pt x="5700220" y="1123200"/>
                  </a:lnTo>
                  <a:lnTo>
                    <a:pt x="5674108" y="1093268"/>
                  </a:lnTo>
                  <a:lnTo>
                    <a:pt x="5647626" y="1063650"/>
                  </a:lnTo>
                  <a:lnTo>
                    <a:pt x="5620714" y="1034366"/>
                  </a:lnTo>
                  <a:lnTo>
                    <a:pt x="5593492" y="1005417"/>
                  </a:lnTo>
                  <a:lnTo>
                    <a:pt x="5565937" y="976807"/>
                  </a:lnTo>
                  <a:lnTo>
                    <a:pt x="5538025" y="948537"/>
                  </a:lnTo>
                  <a:lnTo>
                    <a:pt x="5509740" y="920605"/>
                  </a:lnTo>
                  <a:lnTo>
                    <a:pt x="5481097" y="893025"/>
                  </a:lnTo>
                  <a:lnTo>
                    <a:pt x="5452121" y="865798"/>
                  </a:lnTo>
                  <a:lnTo>
                    <a:pt x="5422836" y="838923"/>
                  </a:lnTo>
                  <a:lnTo>
                    <a:pt x="5393239" y="812418"/>
                  </a:lnTo>
                  <a:lnTo>
                    <a:pt x="5363321" y="786279"/>
                  </a:lnTo>
                  <a:lnTo>
                    <a:pt x="5333093" y="760506"/>
                  </a:lnTo>
                  <a:lnTo>
                    <a:pt x="5302567" y="735101"/>
                  </a:lnTo>
                  <a:lnTo>
                    <a:pt x="5271658" y="710074"/>
                  </a:lnTo>
                  <a:lnTo>
                    <a:pt x="5240464" y="685434"/>
                  </a:lnTo>
                  <a:lnTo>
                    <a:pt x="5208984" y="661181"/>
                  </a:lnTo>
                  <a:lnTo>
                    <a:pt x="5177218" y="637311"/>
                  </a:lnTo>
                  <a:lnTo>
                    <a:pt x="5145166" y="613830"/>
                  </a:lnTo>
                  <a:lnTo>
                    <a:pt x="5112829" y="590746"/>
                  </a:lnTo>
                  <a:lnTo>
                    <a:pt x="5080206" y="568063"/>
                  </a:lnTo>
                  <a:lnTo>
                    <a:pt x="5047297" y="545782"/>
                  </a:lnTo>
                  <a:lnTo>
                    <a:pt x="5014104" y="523901"/>
                  </a:lnTo>
                  <a:lnTo>
                    <a:pt x="4980638" y="502434"/>
                  </a:lnTo>
                  <a:lnTo>
                    <a:pt x="4946910" y="481381"/>
                  </a:lnTo>
                  <a:lnTo>
                    <a:pt x="4912931" y="460743"/>
                  </a:lnTo>
                  <a:lnTo>
                    <a:pt x="4878713" y="440522"/>
                  </a:lnTo>
                  <a:lnTo>
                    <a:pt x="4844256" y="420722"/>
                  </a:lnTo>
                  <a:lnTo>
                    <a:pt x="4809561" y="401346"/>
                  </a:lnTo>
                  <a:lnTo>
                    <a:pt x="4774628" y="382397"/>
                  </a:lnTo>
                  <a:lnTo>
                    <a:pt x="4739459" y="363878"/>
                  </a:lnTo>
                  <a:lnTo>
                    <a:pt x="4704064" y="345792"/>
                  </a:lnTo>
                  <a:lnTo>
                    <a:pt x="4668454" y="328140"/>
                  </a:lnTo>
                  <a:lnTo>
                    <a:pt x="4632642" y="310921"/>
                  </a:lnTo>
                  <a:lnTo>
                    <a:pt x="4596618" y="294150"/>
                  </a:lnTo>
                  <a:lnTo>
                    <a:pt x="4560379" y="277825"/>
                  </a:lnTo>
                  <a:lnTo>
                    <a:pt x="4523950" y="261947"/>
                  </a:lnTo>
                  <a:lnTo>
                    <a:pt x="4487354" y="246519"/>
                  </a:lnTo>
                  <a:lnTo>
                    <a:pt x="4450514" y="231529"/>
                  </a:lnTo>
                  <a:lnTo>
                    <a:pt x="4413519" y="216998"/>
                  </a:lnTo>
                  <a:lnTo>
                    <a:pt x="4376358" y="202924"/>
                  </a:lnTo>
                  <a:lnTo>
                    <a:pt x="4339018" y="189306"/>
                  </a:lnTo>
                  <a:lnTo>
                    <a:pt x="4301513" y="176145"/>
                  </a:lnTo>
                  <a:lnTo>
                    <a:pt x="4263866" y="163447"/>
                  </a:lnTo>
                  <a:lnTo>
                    <a:pt x="4226075" y="151213"/>
                  </a:lnTo>
                  <a:lnTo>
                    <a:pt x="4188142" y="139446"/>
                  </a:lnTo>
                  <a:lnTo>
                    <a:pt x="4149992" y="128139"/>
                  </a:lnTo>
                  <a:lnTo>
                    <a:pt x="4111736" y="117306"/>
                  </a:lnTo>
                  <a:lnTo>
                    <a:pt x="4073360" y="106945"/>
                  </a:lnTo>
                  <a:lnTo>
                    <a:pt x="4034853" y="97053"/>
                  </a:lnTo>
                  <a:lnTo>
                    <a:pt x="3996301" y="87633"/>
                  </a:lnTo>
                  <a:lnTo>
                    <a:pt x="3957605" y="78689"/>
                  </a:lnTo>
                  <a:lnTo>
                    <a:pt x="3918767" y="70221"/>
                  </a:lnTo>
                  <a:lnTo>
                    <a:pt x="3879786" y="62230"/>
                  </a:lnTo>
                  <a:lnTo>
                    <a:pt x="3840781" y="54709"/>
                  </a:lnTo>
                  <a:lnTo>
                    <a:pt x="3801681" y="47674"/>
                  </a:lnTo>
                  <a:lnTo>
                    <a:pt x="3762486" y="41122"/>
                  </a:lnTo>
                  <a:lnTo>
                    <a:pt x="3723195" y="35052"/>
                  </a:lnTo>
                  <a:lnTo>
                    <a:pt x="3683833" y="29458"/>
                  </a:lnTo>
                  <a:lnTo>
                    <a:pt x="3644423" y="24352"/>
                  </a:lnTo>
                  <a:lnTo>
                    <a:pt x="3604966" y="19732"/>
                  </a:lnTo>
                  <a:lnTo>
                    <a:pt x="3565461" y="15595"/>
                  </a:lnTo>
                  <a:lnTo>
                    <a:pt x="3525908" y="11942"/>
                  </a:lnTo>
                  <a:lnTo>
                    <a:pt x="3486308" y="8775"/>
                  </a:lnTo>
                  <a:lnTo>
                    <a:pt x="3446660" y="6094"/>
                  </a:lnTo>
                  <a:lnTo>
                    <a:pt x="3406965" y="3898"/>
                  </a:lnTo>
                  <a:lnTo>
                    <a:pt x="3367246" y="2191"/>
                  </a:lnTo>
                  <a:lnTo>
                    <a:pt x="3327527" y="973"/>
                  </a:lnTo>
                  <a:lnTo>
                    <a:pt x="3287807" y="243"/>
                  </a:lnTo>
                  <a:lnTo>
                    <a:pt x="3248088" y="0"/>
                  </a:lnTo>
                  <a:close/>
                </a:path>
              </a:pathLst>
            </a:custGeom>
            <a:solidFill>
              <a:srgbClr val="EA5458">
                <a:alpha val="19999"/>
              </a:srgbClr>
            </a:solidFill>
          </p:spPr>
          <p:txBody>
            <a:bodyPr wrap="square" lIns="0" tIns="0" rIns="0" bIns="0" rtlCol="0"/>
            <a:lstStyle/>
            <a:p>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9F75D-0D9D-B3C0-FE0F-0FE4BF335524}"/>
              </a:ext>
            </a:extLst>
          </p:cNvPr>
          <p:cNvSpPr>
            <a:spLocks noGrp="1"/>
          </p:cNvSpPr>
          <p:nvPr>
            <p:ph type="title"/>
          </p:nvPr>
        </p:nvSpPr>
        <p:spPr>
          <a:xfrm>
            <a:off x="7778750" y="328627"/>
            <a:ext cx="8555596" cy="738664"/>
          </a:xfrm>
        </p:spPr>
        <p:txBody>
          <a:bodyPr/>
          <a:lstStyle/>
          <a:p>
            <a:r>
              <a:rPr lang="en-US" sz="4800" b="1" dirty="0">
                <a:solidFill>
                  <a:schemeClr val="accent2"/>
                </a:solidFill>
                <a:latin typeface="Helvetica" pitchFamily="2" charset="0"/>
                <a:cs typeface="AkayaKanadaka" panose="02010502080401010103" pitchFamily="2" charset="77"/>
              </a:rPr>
              <a:t>ABSTRACT</a:t>
            </a:r>
          </a:p>
        </p:txBody>
      </p:sp>
      <p:sp>
        <p:nvSpPr>
          <p:cNvPr id="3" name="Text Placeholder 2">
            <a:extLst>
              <a:ext uri="{FF2B5EF4-FFF2-40B4-BE49-F238E27FC236}">
                <a16:creationId xmlns:a16="http://schemas.microsoft.com/office/drawing/2014/main" id="{B9FB9073-C62D-A556-1561-20862EF3BCF6}"/>
              </a:ext>
            </a:extLst>
          </p:cNvPr>
          <p:cNvSpPr>
            <a:spLocks noGrp="1"/>
          </p:cNvSpPr>
          <p:nvPr>
            <p:ph type="body" idx="1"/>
          </p:nvPr>
        </p:nvSpPr>
        <p:spPr>
          <a:xfrm>
            <a:off x="4502150" y="1252006"/>
            <a:ext cx="12954000" cy="6186309"/>
          </a:xfrm>
        </p:spPr>
        <p:txBody>
          <a:bodyPr/>
          <a:lstStyle/>
          <a:p>
            <a:r>
              <a:rPr lang="en-US" dirty="0"/>
              <a:t>Healthcare data analysis plays a pivotal role in modern medical practices, facilitating informed decision-making and improving patient outcomes. By harnessing advanced analytical techniques, healthcare professionals can derive valuable insights from vast amounts of data generated by patient records, medical imaging, wearable devices, and other sources. These analyses enable practitioners to identify patterns, trends, and correlations that inform personalized treatment plans, predict disease progression, and enhance preventive care strategies. Moreover, healthcare data analysis contributes to the optimization of resource allocation, streamlining administrative processes, and reducing costs within healthcare systems, ultimately fostering more efficient and sustainable delivery of care.</a:t>
            </a:r>
          </a:p>
          <a:p>
            <a:r>
              <a:rPr lang="en-US" dirty="0"/>
              <a:t>Furthermore, the integration of healthcare data analysis with emerging technologies like artificial intelligence and machine learning holds immense promise for revolutionizing medical practice.</a:t>
            </a:r>
          </a:p>
        </p:txBody>
      </p:sp>
      <p:grpSp>
        <p:nvGrpSpPr>
          <p:cNvPr id="5" name="object 2">
            <a:extLst>
              <a:ext uri="{FF2B5EF4-FFF2-40B4-BE49-F238E27FC236}">
                <a16:creationId xmlns:a16="http://schemas.microsoft.com/office/drawing/2014/main" id="{5D1546A7-AC98-038B-454F-5654A2DFBB3B}"/>
              </a:ext>
            </a:extLst>
          </p:cNvPr>
          <p:cNvGrpSpPr/>
          <p:nvPr/>
        </p:nvGrpSpPr>
        <p:grpSpPr>
          <a:xfrm>
            <a:off x="28754" y="12700"/>
            <a:ext cx="3646804" cy="10287000"/>
            <a:chOff x="14632559" y="-723"/>
            <a:chExt cx="3646804" cy="10287000"/>
          </a:xfrm>
        </p:grpSpPr>
        <p:sp>
          <p:nvSpPr>
            <p:cNvPr id="6" name="object 3">
              <a:extLst>
                <a:ext uri="{FF2B5EF4-FFF2-40B4-BE49-F238E27FC236}">
                  <a16:creationId xmlns:a16="http://schemas.microsoft.com/office/drawing/2014/main" id="{F920A9F3-9AB3-A15B-52DE-08D5F0688B5E}"/>
                </a:ext>
              </a:extLst>
            </p:cNvPr>
            <p:cNvSpPr/>
            <p:nvPr/>
          </p:nvSpPr>
          <p:spPr>
            <a:xfrm>
              <a:off x="14632559" y="-723"/>
              <a:ext cx="3646804" cy="10287000"/>
            </a:xfrm>
            <a:custGeom>
              <a:avLst/>
              <a:gdLst/>
              <a:ahLst/>
              <a:cxnLst/>
              <a:rect l="l" t="t" r="r" b="b"/>
              <a:pathLst>
                <a:path w="3646805" h="10287000">
                  <a:moveTo>
                    <a:pt x="3646678" y="0"/>
                  </a:moveTo>
                  <a:lnTo>
                    <a:pt x="0" y="0"/>
                  </a:lnTo>
                  <a:lnTo>
                    <a:pt x="0" y="10286556"/>
                  </a:lnTo>
                  <a:lnTo>
                    <a:pt x="1823720" y="10286556"/>
                  </a:lnTo>
                  <a:lnTo>
                    <a:pt x="3646678" y="10286556"/>
                  </a:lnTo>
                  <a:lnTo>
                    <a:pt x="3646678" y="0"/>
                  </a:lnTo>
                  <a:close/>
                </a:path>
              </a:pathLst>
            </a:custGeom>
            <a:solidFill>
              <a:srgbClr val="FEF2F0"/>
            </a:solidFill>
          </p:spPr>
          <p:txBody>
            <a:bodyPr wrap="square" lIns="0" tIns="0" rIns="0" bIns="0" rtlCol="0"/>
            <a:lstStyle/>
            <a:p>
              <a:endParaRPr/>
            </a:p>
          </p:txBody>
        </p:sp>
        <p:pic>
          <p:nvPicPr>
            <p:cNvPr id="7" name="object 4">
              <a:extLst>
                <a:ext uri="{FF2B5EF4-FFF2-40B4-BE49-F238E27FC236}">
                  <a16:creationId xmlns:a16="http://schemas.microsoft.com/office/drawing/2014/main" id="{E4B3B28C-EC9F-238E-0C62-F08BE980D95E}"/>
                </a:ext>
              </a:extLst>
            </p:cNvPr>
            <p:cNvPicPr/>
            <p:nvPr/>
          </p:nvPicPr>
          <p:blipFill>
            <a:blip r:embed="rId2" cstate="print"/>
            <a:stretch>
              <a:fillRect/>
            </a:stretch>
          </p:blipFill>
          <p:spPr>
            <a:xfrm>
              <a:off x="15279878" y="2791434"/>
              <a:ext cx="105029" cy="100799"/>
            </a:xfrm>
            <a:prstGeom prst="rect">
              <a:avLst/>
            </a:prstGeom>
          </p:spPr>
        </p:pic>
        <p:pic>
          <p:nvPicPr>
            <p:cNvPr id="8" name="object 5">
              <a:extLst>
                <a:ext uri="{FF2B5EF4-FFF2-40B4-BE49-F238E27FC236}">
                  <a16:creationId xmlns:a16="http://schemas.microsoft.com/office/drawing/2014/main" id="{046FB229-A028-DB12-E3C0-852A05175800}"/>
                </a:ext>
              </a:extLst>
            </p:cNvPr>
            <p:cNvPicPr/>
            <p:nvPr/>
          </p:nvPicPr>
          <p:blipFill>
            <a:blip r:embed="rId3" cstate="print"/>
            <a:stretch>
              <a:fillRect/>
            </a:stretch>
          </p:blipFill>
          <p:spPr>
            <a:xfrm>
              <a:off x="15281275" y="2256472"/>
              <a:ext cx="100076" cy="101523"/>
            </a:xfrm>
            <a:prstGeom prst="rect">
              <a:avLst/>
            </a:prstGeom>
          </p:spPr>
        </p:pic>
        <p:pic>
          <p:nvPicPr>
            <p:cNvPr id="9" name="object 6">
              <a:extLst>
                <a:ext uri="{FF2B5EF4-FFF2-40B4-BE49-F238E27FC236}">
                  <a16:creationId xmlns:a16="http://schemas.microsoft.com/office/drawing/2014/main" id="{7293A14D-5493-A32B-B150-E16943982955}"/>
                </a:ext>
              </a:extLst>
            </p:cNvPr>
            <p:cNvPicPr/>
            <p:nvPr/>
          </p:nvPicPr>
          <p:blipFill>
            <a:blip r:embed="rId4" cstate="print"/>
            <a:stretch>
              <a:fillRect/>
            </a:stretch>
          </p:blipFill>
          <p:spPr>
            <a:xfrm>
              <a:off x="15279116" y="1722958"/>
              <a:ext cx="104394" cy="100799"/>
            </a:xfrm>
            <a:prstGeom prst="rect">
              <a:avLst/>
            </a:prstGeom>
          </p:spPr>
        </p:pic>
        <p:pic>
          <p:nvPicPr>
            <p:cNvPr id="10" name="object 7">
              <a:extLst>
                <a:ext uri="{FF2B5EF4-FFF2-40B4-BE49-F238E27FC236}">
                  <a16:creationId xmlns:a16="http://schemas.microsoft.com/office/drawing/2014/main" id="{E658753D-2D34-4FE9-EFE1-0160B6478F90}"/>
                </a:ext>
              </a:extLst>
            </p:cNvPr>
            <p:cNvPicPr/>
            <p:nvPr/>
          </p:nvPicPr>
          <p:blipFill>
            <a:blip r:embed="rId5" cstate="print"/>
            <a:stretch>
              <a:fillRect/>
            </a:stretch>
          </p:blipFill>
          <p:spPr>
            <a:xfrm>
              <a:off x="15279116" y="1188720"/>
              <a:ext cx="104394" cy="100799"/>
            </a:xfrm>
            <a:prstGeom prst="rect">
              <a:avLst/>
            </a:prstGeom>
          </p:spPr>
        </p:pic>
        <p:pic>
          <p:nvPicPr>
            <p:cNvPr id="11" name="object 8">
              <a:extLst>
                <a:ext uri="{FF2B5EF4-FFF2-40B4-BE49-F238E27FC236}">
                  <a16:creationId xmlns:a16="http://schemas.microsoft.com/office/drawing/2014/main" id="{6DD043A4-19D1-C83F-32D8-A9CD77A0C099}"/>
                </a:ext>
              </a:extLst>
            </p:cNvPr>
            <p:cNvPicPr/>
            <p:nvPr/>
          </p:nvPicPr>
          <p:blipFill>
            <a:blip r:embed="rId6" cstate="print"/>
            <a:stretch>
              <a:fillRect/>
            </a:stretch>
          </p:blipFill>
          <p:spPr>
            <a:xfrm>
              <a:off x="15281275" y="653758"/>
              <a:ext cx="100076" cy="100799"/>
            </a:xfrm>
            <a:prstGeom prst="rect">
              <a:avLst/>
            </a:prstGeom>
          </p:spPr>
        </p:pic>
        <p:pic>
          <p:nvPicPr>
            <p:cNvPr id="12" name="object 9">
              <a:extLst>
                <a:ext uri="{FF2B5EF4-FFF2-40B4-BE49-F238E27FC236}">
                  <a16:creationId xmlns:a16="http://schemas.microsoft.com/office/drawing/2014/main" id="{B28C0AB9-209B-D025-A217-02446BA412B1}"/>
                </a:ext>
              </a:extLst>
            </p:cNvPr>
            <p:cNvPicPr/>
            <p:nvPr/>
          </p:nvPicPr>
          <p:blipFill>
            <a:blip r:embed="rId7" cstate="print"/>
            <a:stretch>
              <a:fillRect/>
            </a:stretch>
          </p:blipFill>
          <p:spPr>
            <a:xfrm>
              <a:off x="15838551" y="2791434"/>
              <a:ext cx="105791" cy="98088"/>
            </a:xfrm>
            <a:prstGeom prst="rect">
              <a:avLst/>
            </a:prstGeom>
          </p:spPr>
        </p:pic>
        <p:pic>
          <p:nvPicPr>
            <p:cNvPr id="13" name="object 10">
              <a:extLst>
                <a:ext uri="{FF2B5EF4-FFF2-40B4-BE49-F238E27FC236}">
                  <a16:creationId xmlns:a16="http://schemas.microsoft.com/office/drawing/2014/main" id="{5E68D776-95BB-0DB4-0B3A-364DDAFF0024}"/>
                </a:ext>
              </a:extLst>
            </p:cNvPr>
            <p:cNvPicPr/>
            <p:nvPr/>
          </p:nvPicPr>
          <p:blipFill>
            <a:blip r:embed="rId8" cstate="print"/>
            <a:stretch>
              <a:fillRect/>
            </a:stretch>
          </p:blipFill>
          <p:spPr>
            <a:xfrm>
              <a:off x="15839948" y="2256472"/>
              <a:ext cx="100076" cy="100717"/>
            </a:xfrm>
            <a:prstGeom prst="rect">
              <a:avLst/>
            </a:prstGeom>
          </p:spPr>
        </p:pic>
        <p:pic>
          <p:nvPicPr>
            <p:cNvPr id="14" name="object 11">
              <a:extLst>
                <a:ext uri="{FF2B5EF4-FFF2-40B4-BE49-F238E27FC236}">
                  <a16:creationId xmlns:a16="http://schemas.microsoft.com/office/drawing/2014/main" id="{22678BEA-94A5-5424-D178-F8B6CD46E272}"/>
                </a:ext>
              </a:extLst>
            </p:cNvPr>
            <p:cNvPicPr/>
            <p:nvPr/>
          </p:nvPicPr>
          <p:blipFill>
            <a:blip r:embed="rId9" cstate="print"/>
            <a:stretch>
              <a:fillRect/>
            </a:stretch>
          </p:blipFill>
          <p:spPr>
            <a:xfrm>
              <a:off x="15839948" y="1722958"/>
              <a:ext cx="100076" cy="100010"/>
            </a:xfrm>
            <a:prstGeom prst="rect">
              <a:avLst/>
            </a:prstGeom>
          </p:spPr>
        </p:pic>
        <p:pic>
          <p:nvPicPr>
            <p:cNvPr id="15" name="object 12">
              <a:extLst>
                <a:ext uri="{FF2B5EF4-FFF2-40B4-BE49-F238E27FC236}">
                  <a16:creationId xmlns:a16="http://schemas.microsoft.com/office/drawing/2014/main" id="{F0C913AA-1267-88CC-33C3-4B32FB268FCF}"/>
                </a:ext>
              </a:extLst>
            </p:cNvPr>
            <p:cNvPicPr/>
            <p:nvPr/>
          </p:nvPicPr>
          <p:blipFill>
            <a:blip r:embed="rId10" cstate="print"/>
            <a:stretch>
              <a:fillRect/>
            </a:stretch>
          </p:blipFill>
          <p:spPr>
            <a:xfrm>
              <a:off x="15839948" y="1188720"/>
              <a:ext cx="100076" cy="99727"/>
            </a:xfrm>
            <a:prstGeom prst="rect">
              <a:avLst/>
            </a:prstGeom>
          </p:spPr>
        </p:pic>
        <p:pic>
          <p:nvPicPr>
            <p:cNvPr id="16" name="object 13">
              <a:extLst>
                <a:ext uri="{FF2B5EF4-FFF2-40B4-BE49-F238E27FC236}">
                  <a16:creationId xmlns:a16="http://schemas.microsoft.com/office/drawing/2014/main" id="{5BA32E4F-3ACE-438E-A53F-8773D751F304}"/>
                </a:ext>
              </a:extLst>
            </p:cNvPr>
            <p:cNvPicPr/>
            <p:nvPr/>
          </p:nvPicPr>
          <p:blipFill>
            <a:blip r:embed="rId11" cstate="print"/>
            <a:stretch>
              <a:fillRect/>
            </a:stretch>
          </p:blipFill>
          <p:spPr>
            <a:xfrm>
              <a:off x="15839948" y="653758"/>
              <a:ext cx="100076" cy="100723"/>
            </a:xfrm>
            <a:prstGeom prst="rect">
              <a:avLst/>
            </a:prstGeom>
          </p:spPr>
        </p:pic>
        <p:pic>
          <p:nvPicPr>
            <p:cNvPr id="17" name="object 14">
              <a:extLst>
                <a:ext uri="{FF2B5EF4-FFF2-40B4-BE49-F238E27FC236}">
                  <a16:creationId xmlns:a16="http://schemas.microsoft.com/office/drawing/2014/main" id="{9992DF67-129D-3091-FF32-8B447FC2325F}"/>
                </a:ext>
              </a:extLst>
            </p:cNvPr>
            <p:cNvPicPr/>
            <p:nvPr/>
          </p:nvPicPr>
          <p:blipFill>
            <a:blip r:embed="rId12" cstate="print"/>
            <a:stretch>
              <a:fillRect/>
            </a:stretch>
          </p:blipFill>
          <p:spPr>
            <a:xfrm>
              <a:off x="16400145" y="2791434"/>
              <a:ext cx="105791" cy="101197"/>
            </a:xfrm>
            <a:prstGeom prst="rect">
              <a:avLst/>
            </a:prstGeom>
          </p:spPr>
        </p:pic>
        <p:pic>
          <p:nvPicPr>
            <p:cNvPr id="18" name="object 15">
              <a:extLst>
                <a:ext uri="{FF2B5EF4-FFF2-40B4-BE49-F238E27FC236}">
                  <a16:creationId xmlns:a16="http://schemas.microsoft.com/office/drawing/2014/main" id="{617BEA6F-ED9F-54B7-990F-88A52794C1D9}"/>
                </a:ext>
              </a:extLst>
            </p:cNvPr>
            <p:cNvPicPr/>
            <p:nvPr/>
          </p:nvPicPr>
          <p:blipFill>
            <a:blip r:embed="rId13" cstate="print"/>
            <a:stretch>
              <a:fillRect/>
            </a:stretch>
          </p:blipFill>
          <p:spPr>
            <a:xfrm>
              <a:off x="16399383" y="2256472"/>
              <a:ext cx="100838" cy="100717"/>
            </a:xfrm>
            <a:prstGeom prst="rect">
              <a:avLst/>
            </a:prstGeom>
          </p:spPr>
        </p:pic>
        <p:pic>
          <p:nvPicPr>
            <p:cNvPr id="19" name="object 16">
              <a:extLst>
                <a:ext uri="{FF2B5EF4-FFF2-40B4-BE49-F238E27FC236}">
                  <a16:creationId xmlns:a16="http://schemas.microsoft.com/office/drawing/2014/main" id="{424452FB-22DD-C246-5942-EDD213FC5752}"/>
                </a:ext>
              </a:extLst>
            </p:cNvPr>
            <p:cNvPicPr/>
            <p:nvPr/>
          </p:nvPicPr>
          <p:blipFill>
            <a:blip r:embed="rId14" cstate="print"/>
            <a:stretch>
              <a:fillRect/>
            </a:stretch>
          </p:blipFill>
          <p:spPr>
            <a:xfrm>
              <a:off x="16399383" y="1722958"/>
              <a:ext cx="100838" cy="100010"/>
            </a:xfrm>
            <a:prstGeom prst="rect">
              <a:avLst/>
            </a:prstGeom>
          </p:spPr>
        </p:pic>
        <p:pic>
          <p:nvPicPr>
            <p:cNvPr id="20" name="object 17">
              <a:extLst>
                <a:ext uri="{FF2B5EF4-FFF2-40B4-BE49-F238E27FC236}">
                  <a16:creationId xmlns:a16="http://schemas.microsoft.com/office/drawing/2014/main" id="{8382E620-1614-2AFD-D8FE-CE7E91006E73}"/>
                </a:ext>
              </a:extLst>
            </p:cNvPr>
            <p:cNvPicPr/>
            <p:nvPr/>
          </p:nvPicPr>
          <p:blipFill>
            <a:blip r:embed="rId15" cstate="print"/>
            <a:stretch>
              <a:fillRect/>
            </a:stretch>
          </p:blipFill>
          <p:spPr>
            <a:xfrm>
              <a:off x="16399383" y="1189431"/>
              <a:ext cx="100838" cy="99412"/>
            </a:xfrm>
            <a:prstGeom prst="rect">
              <a:avLst/>
            </a:prstGeom>
          </p:spPr>
        </p:pic>
        <p:pic>
          <p:nvPicPr>
            <p:cNvPr id="21" name="object 18">
              <a:extLst>
                <a:ext uri="{FF2B5EF4-FFF2-40B4-BE49-F238E27FC236}">
                  <a16:creationId xmlns:a16="http://schemas.microsoft.com/office/drawing/2014/main" id="{AFE5BC22-B2B8-58A4-7935-6789E3D34470}"/>
                </a:ext>
              </a:extLst>
            </p:cNvPr>
            <p:cNvPicPr/>
            <p:nvPr/>
          </p:nvPicPr>
          <p:blipFill>
            <a:blip r:embed="rId16" cstate="print"/>
            <a:stretch>
              <a:fillRect/>
            </a:stretch>
          </p:blipFill>
          <p:spPr>
            <a:xfrm>
              <a:off x="16399383" y="653758"/>
              <a:ext cx="100838" cy="100723"/>
            </a:xfrm>
            <a:prstGeom prst="rect">
              <a:avLst/>
            </a:prstGeom>
          </p:spPr>
        </p:pic>
        <p:pic>
          <p:nvPicPr>
            <p:cNvPr id="22" name="object 19">
              <a:extLst>
                <a:ext uri="{FF2B5EF4-FFF2-40B4-BE49-F238E27FC236}">
                  <a16:creationId xmlns:a16="http://schemas.microsoft.com/office/drawing/2014/main" id="{05464180-EE3E-0FB4-83FC-AA94DACB313C}"/>
                </a:ext>
              </a:extLst>
            </p:cNvPr>
            <p:cNvPicPr/>
            <p:nvPr/>
          </p:nvPicPr>
          <p:blipFill>
            <a:blip r:embed="rId17" cstate="print"/>
            <a:stretch>
              <a:fillRect/>
            </a:stretch>
          </p:blipFill>
          <p:spPr>
            <a:xfrm>
              <a:off x="16961739" y="2791434"/>
              <a:ext cx="105791" cy="98088"/>
            </a:xfrm>
            <a:prstGeom prst="rect">
              <a:avLst/>
            </a:prstGeom>
          </p:spPr>
        </p:pic>
        <p:pic>
          <p:nvPicPr>
            <p:cNvPr id="23" name="object 20">
              <a:extLst>
                <a:ext uri="{FF2B5EF4-FFF2-40B4-BE49-F238E27FC236}">
                  <a16:creationId xmlns:a16="http://schemas.microsoft.com/office/drawing/2014/main" id="{9B053398-6075-6182-6601-0EE0D536A7F8}"/>
                </a:ext>
              </a:extLst>
            </p:cNvPr>
            <p:cNvPicPr/>
            <p:nvPr/>
          </p:nvPicPr>
          <p:blipFill>
            <a:blip r:embed="rId18" cstate="print"/>
            <a:stretch>
              <a:fillRect/>
            </a:stretch>
          </p:blipFill>
          <p:spPr>
            <a:xfrm>
              <a:off x="16960977" y="2256472"/>
              <a:ext cx="100076" cy="100717"/>
            </a:xfrm>
            <a:prstGeom prst="rect">
              <a:avLst/>
            </a:prstGeom>
          </p:spPr>
        </p:pic>
        <p:pic>
          <p:nvPicPr>
            <p:cNvPr id="24" name="object 21">
              <a:extLst>
                <a:ext uri="{FF2B5EF4-FFF2-40B4-BE49-F238E27FC236}">
                  <a16:creationId xmlns:a16="http://schemas.microsoft.com/office/drawing/2014/main" id="{AFCF9083-C983-C435-16F5-114D54A0621B}"/>
                </a:ext>
              </a:extLst>
            </p:cNvPr>
            <p:cNvPicPr/>
            <p:nvPr/>
          </p:nvPicPr>
          <p:blipFill>
            <a:blip r:embed="rId19" cstate="print"/>
            <a:stretch>
              <a:fillRect/>
            </a:stretch>
          </p:blipFill>
          <p:spPr>
            <a:xfrm>
              <a:off x="16960977" y="1722958"/>
              <a:ext cx="100076" cy="100010"/>
            </a:xfrm>
            <a:prstGeom prst="rect">
              <a:avLst/>
            </a:prstGeom>
          </p:spPr>
        </p:pic>
        <p:pic>
          <p:nvPicPr>
            <p:cNvPr id="25" name="object 22">
              <a:extLst>
                <a:ext uri="{FF2B5EF4-FFF2-40B4-BE49-F238E27FC236}">
                  <a16:creationId xmlns:a16="http://schemas.microsoft.com/office/drawing/2014/main" id="{41DCA2F5-7964-5AFE-FC52-D4AA64B71D20}"/>
                </a:ext>
              </a:extLst>
            </p:cNvPr>
            <p:cNvPicPr/>
            <p:nvPr/>
          </p:nvPicPr>
          <p:blipFill>
            <a:blip r:embed="rId20" cstate="print"/>
            <a:stretch>
              <a:fillRect/>
            </a:stretch>
          </p:blipFill>
          <p:spPr>
            <a:xfrm>
              <a:off x="16960977" y="1189431"/>
              <a:ext cx="100076" cy="99310"/>
            </a:xfrm>
            <a:prstGeom prst="rect">
              <a:avLst/>
            </a:prstGeom>
          </p:spPr>
        </p:pic>
        <p:pic>
          <p:nvPicPr>
            <p:cNvPr id="26" name="object 23">
              <a:extLst>
                <a:ext uri="{FF2B5EF4-FFF2-40B4-BE49-F238E27FC236}">
                  <a16:creationId xmlns:a16="http://schemas.microsoft.com/office/drawing/2014/main" id="{6E60FCC2-6C18-9C9B-9A5C-7A6E056BF1C2}"/>
                </a:ext>
              </a:extLst>
            </p:cNvPr>
            <p:cNvPicPr/>
            <p:nvPr/>
          </p:nvPicPr>
          <p:blipFill>
            <a:blip r:embed="rId21" cstate="print"/>
            <a:stretch>
              <a:fillRect/>
            </a:stretch>
          </p:blipFill>
          <p:spPr>
            <a:xfrm>
              <a:off x="16960977" y="653758"/>
              <a:ext cx="100076" cy="100723"/>
            </a:xfrm>
            <a:prstGeom prst="rect">
              <a:avLst/>
            </a:prstGeom>
          </p:spPr>
        </p:pic>
        <p:pic>
          <p:nvPicPr>
            <p:cNvPr id="27" name="object 24">
              <a:extLst>
                <a:ext uri="{FF2B5EF4-FFF2-40B4-BE49-F238E27FC236}">
                  <a16:creationId xmlns:a16="http://schemas.microsoft.com/office/drawing/2014/main" id="{21A99900-D787-1B38-1947-B69C68F31446}"/>
                </a:ext>
              </a:extLst>
            </p:cNvPr>
            <p:cNvPicPr/>
            <p:nvPr/>
          </p:nvPicPr>
          <p:blipFill>
            <a:blip r:embed="rId22" cstate="print"/>
            <a:stretch>
              <a:fillRect/>
            </a:stretch>
          </p:blipFill>
          <p:spPr>
            <a:xfrm>
              <a:off x="17521173" y="2791435"/>
              <a:ext cx="101091" cy="100634"/>
            </a:xfrm>
            <a:prstGeom prst="rect">
              <a:avLst/>
            </a:prstGeom>
          </p:spPr>
        </p:pic>
        <p:pic>
          <p:nvPicPr>
            <p:cNvPr id="28" name="object 25">
              <a:extLst>
                <a:ext uri="{FF2B5EF4-FFF2-40B4-BE49-F238E27FC236}">
                  <a16:creationId xmlns:a16="http://schemas.microsoft.com/office/drawing/2014/main" id="{34CF7E86-3B6F-741E-CBA6-2844944500E1}"/>
                </a:ext>
              </a:extLst>
            </p:cNvPr>
            <p:cNvPicPr/>
            <p:nvPr/>
          </p:nvPicPr>
          <p:blipFill>
            <a:blip r:embed="rId23" cstate="print"/>
            <a:stretch>
              <a:fillRect/>
            </a:stretch>
          </p:blipFill>
          <p:spPr>
            <a:xfrm>
              <a:off x="17521174" y="2256472"/>
              <a:ext cx="100838" cy="100717"/>
            </a:xfrm>
            <a:prstGeom prst="rect">
              <a:avLst/>
            </a:prstGeom>
          </p:spPr>
        </p:pic>
        <p:pic>
          <p:nvPicPr>
            <p:cNvPr id="29" name="object 26">
              <a:extLst>
                <a:ext uri="{FF2B5EF4-FFF2-40B4-BE49-F238E27FC236}">
                  <a16:creationId xmlns:a16="http://schemas.microsoft.com/office/drawing/2014/main" id="{CDBECDF4-3FD6-C5AC-2471-8DB65D9521B1}"/>
                </a:ext>
              </a:extLst>
            </p:cNvPr>
            <p:cNvPicPr/>
            <p:nvPr/>
          </p:nvPicPr>
          <p:blipFill>
            <a:blip r:embed="rId24" cstate="print"/>
            <a:stretch>
              <a:fillRect/>
            </a:stretch>
          </p:blipFill>
          <p:spPr>
            <a:xfrm>
              <a:off x="17521174" y="1722958"/>
              <a:ext cx="100838" cy="100010"/>
            </a:xfrm>
            <a:prstGeom prst="rect">
              <a:avLst/>
            </a:prstGeom>
          </p:spPr>
        </p:pic>
        <p:pic>
          <p:nvPicPr>
            <p:cNvPr id="30" name="object 27">
              <a:extLst>
                <a:ext uri="{FF2B5EF4-FFF2-40B4-BE49-F238E27FC236}">
                  <a16:creationId xmlns:a16="http://schemas.microsoft.com/office/drawing/2014/main" id="{B56B8F15-1EAE-76DB-155D-018B94EB8A0F}"/>
                </a:ext>
              </a:extLst>
            </p:cNvPr>
            <p:cNvPicPr/>
            <p:nvPr/>
          </p:nvPicPr>
          <p:blipFill>
            <a:blip r:embed="rId25" cstate="print"/>
            <a:stretch>
              <a:fillRect/>
            </a:stretch>
          </p:blipFill>
          <p:spPr>
            <a:xfrm>
              <a:off x="17521174" y="1189431"/>
              <a:ext cx="100838" cy="99412"/>
            </a:xfrm>
            <a:prstGeom prst="rect">
              <a:avLst/>
            </a:prstGeom>
          </p:spPr>
        </p:pic>
        <p:pic>
          <p:nvPicPr>
            <p:cNvPr id="31" name="object 28">
              <a:extLst>
                <a:ext uri="{FF2B5EF4-FFF2-40B4-BE49-F238E27FC236}">
                  <a16:creationId xmlns:a16="http://schemas.microsoft.com/office/drawing/2014/main" id="{562E7415-27B5-2A21-D122-88A076046BF0}"/>
                </a:ext>
              </a:extLst>
            </p:cNvPr>
            <p:cNvPicPr/>
            <p:nvPr/>
          </p:nvPicPr>
          <p:blipFill>
            <a:blip r:embed="rId26" cstate="print"/>
            <a:stretch>
              <a:fillRect/>
            </a:stretch>
          </p:blipFill>
          <p:spPr>
            <a:xfrm>
              <a:off x="17521174" y="653758"/>
              <a:ext cx="100838" cy="100723"/>
            </a:xfrm>
            <a:prstGeom prst="rect">
              <a:avLst/>
            </a:prstGeom>
          </p:spPr>
        </p:pic>
      </p:grpSp>
    </p:spTree>
    <p:extLst>
      <p:ext uri="{BB962C8B-B14F-4D97-AF65-F5344CB8AC3E}">
        <p14:creationId xmlns:p14="http://schemas.microsoft.com/office/powerpoint/2010/main" val="1899218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158" y="-723"/>
            <a:ext cx="9368790" cy="10287000"/>
            <a:chOff x="2158" y="-723"/>
            <a:chExt cx="9368790" cy="10287000"/>
          </a:xfrm>
        </p:grpSpPr>
        <p:sp>
          <p:nvSpPr>
            <p:cNvPr id="3" name="object 3"/>
            <p:cNvSpPr/>
            <p:nvPr/>
          </p:nvSpPr>
          <p:spPr>
            <a:xfrm>
              <a:off x="2158" y="-723"/>
              <a:ext cx="3646804" cy="10287000"/>
            </a:xfrm>
            <a:custGeom>
              <a:avLst/>
              <a:gdLst/>
              <a:ahLst/>
              <a:cxnLst/>
              <a:rect l="l" t="t" r="r" b="b"/>
              <a:pathLst>
                <a:path w="3646804" h="10287000">
                  <a:moveTo>
                    <a:pt x="3646729" y="0"/>
                  </a:moveTo>
                  <a:lnTo>
                    <a:pt x="0" y="0"/>
                  </a:lnTo>
                  <a:lnTo>
                    <a:pt x="0" y="10286556"/>
                  </a:lnTo>
                  <a:lnTo>
                    <a:pt x="1823733" y="10286556"/>
                  </a:lnTo>
                  <a:lnTo>
                    <a:pt x="3646729" y="10286556"/>
                  </a:lnTo>
                  <a:lnTo>
                    <a:pt x="3646729" y="0"/>
                  </a:lnTo>
                  <a:close/>
                </a:path>
              </a:pathLst>
            </a:custGeom>
            <a:solidFill>
              <a:srgbClr val="FEF2F0"/>
            </a:solidFill>
          </p:spPr>
          <p:txBody>
            <a:bodyPr wrap="square" lIns="0" tIns="0" rIns="0" bIns="0" rtlCol="0"/>
            <a:lstStyle/>
            <a:p>
              <a:endParaRPr/>
            </a:p>
          </p:txBody>
        </p:sp>
        <p:pic>
          <p:nvPicPr>
            <p:cNvPr id="4" name="object 4"/>
            <p:cNvPicPr/>
            <p:nvPr/>
          </p:nvPicPr>
          <p:blipFill>
            <a:blip r:embed="rId2" cstate="print"/>
            <a:stretch>
              <a:fillRect/>
            </a:stretch>
          </p:blipFill>
          <p:spPr>
            <a:xfrm>
              <a:off x="652319" y="9547193"/>
              <a:ext cx="105121" cy="100801"/>
            </a:xfrm>
            <a:prstGeom prst="rect">
              <a:avLst/>
            </a:prstGeom>
          </p:spPr>
        </p:pic>
        <p:pic>
          <p:nvPicPr>
            <p:cNvPr id="5" name="object 5"/>
            <p:cNvPicPr/>
            <p:nvPr/>
          </p:nvPicPr>
          <p:blipFill>
            <a:blip r:embed="rId3" cstate="print"/>
            <a:stretch>
              <a:fillRect/>
            </a:stretch>
          </p:blipFill>
          <p:spPr>
            <a:xfrm>
              <a:off x="654481" y="9012237"/>
              <a:ext cx="100077" cy="101518"/>
            </a:xfrm>
            <a:prstGeom prst="rect">
              <a:avLst/>
            </a:prstGeom>
          </p:spPr>
        </p:pic>
        <p:pic>
          <p:nvPicPr>
            <p:cNvPr id="6" name="object 6"/>
            <p:cNvPicPr/>
            <p:nvPr/>
          </p:nvPicPr>
          <p:blipFill>
            <a:blip r:embed="rId4" cstate="print"/>
            <a:stretch>
              <a:fillRect/>
            </a:stretch>
          </p:blipFill>
          <p:spPr>
            <a:xfrm>
              <a:off x="652319" y="8478710"/>
              <a:ext cx="104397" cy="100812"/>
            </a:xfrm>
            <a:prstGeom prst="rect">
              <a:avLst/>
            </a:prstGeom>
          </p:spPr>
        </p:pic>
        <p:pic>
          <p:nvPicPr>
            <p:cNvPr id="7" name="object 7"/>
            <p:cNvPicPr/>
            <p:nvPr/>
          </p:nvPicPr>
          <p:blipFill>
            <a:blip r:embed="rId5" cstate="print"/>
            <a:stretch>
              <a:fillRect/>
            </a:stretch>
          </p:blipFill>
          <p:spPr>
            <a:xfrm>
              <a:off x="652319" y="7944472"/>
              <a:ext cx="104397" cy="100812"/>
            </a:xfrm>
            <a:prstGeom prst="rect">
              <a:avLst/>
            </a:prstGeom>
          </p:spPr>
        </p:pic>
        <p:pic>
          <p:nvPicPr>
            <p:cNvPr id="8" name="object 8"/>
            <p:cNvPicPr/>
            <p:nvPr/>
          </p:nvPicPr>
          <p:blipFill>
            <a:blip r:embed="rId6" cstate="print"/>
            <a:stretch>
              <a:fillRect/>
            </a:stretch>
          </p:blipFill>
          <p:spPr>
            <a:xfrm>
              <a:off x="654481" y="7409523"/>
              <a:ext cx="100077" cy="100799"/>
            </a:xfrm>
            <a:prstGeom prst="rect">
              <a:avLst/>
            </a:prstGeom>
          </p:spPr>
        </p:pic>
        <p:pic>
          <p:nvPicPr>
            <p:cNvPr id="9" name="object 9"/>
            <p:cNvPicPr/>
            <p:nvPr/>
          </p:nvPicPr>
          <p:blipFill>
            <a:blip r:embed="rId7" cstate="print"/>
            <a:stretch>
              <a:fillRect/>
            </a:stretch>
          </p:blipFill>
          <p:spPr>
            <a:xfrm>
              <a:off x="1211754" y="9547911"/>
              <a:ext cx="105832" cy="98095"/>
            </a:xfrm>
            <a:prstGeom prst="rect">
              <a:avLst/>
            </a:prstGeom>
          </p:spPr>
        </p:pic>
        <p:pic>
          <p:nvPicPr>
            <p:cNvPr id="10" name="object 10"/>
            <p:cNvPicPr/>
            <p:nvPr/>
          </p:nvPicPr>
          <p:blipFill>
            <a:blip r:embed="rId8" cstate="print"/>
            <a:stretch>
              <a:fillRect/>
            </a:stretch>
          </p:blipFill>
          <p:spPr>
            <a:xfrm>
              <a:off x="1212472" y="9012237"/>
              <a:ext cx="100072" cy="100719"/>
            </a:xfrm>
            <a:prstGeom prst="rect">
              <a:avLst/>
            </a:prstGeom>
          </p:spPr>
        </p:pic>
        <p:pic>
          <p:nvPicPr>
            <p:cNvPr id="11" name="object 11"/>
            <p:cNvPicPr/>
            <p:nvPr/>
          </p:nvPicPr>
          <p:blipFill>
            <a:blip r:embed="rId9" cstate="print"/>
            <a:stretch>
              <a:fillRect/>
            </a:stretch>
          </p:blipFill>
          <p:spPr>
            <a:xfrm>
              <a:off x="1212472" y="8478710"/>
              <a:ext cx="100072" cy="100017"/>
            </a:xfrm>
            <a:prstGeom prst="rect">
              <a:avLst/>
            </a:prstGeom>
          </p:spPr>
        </p:pic>
        <p:pic>
          <p:nvPicPr>
            <p:cNvPr id="12" name="object 12"/>
            <p:cNvPicPr/>
            <p:nvPr/>
          </p:nvPicPr>
          <p:blipFill>
            <a:blip r:embed="rId10" cstate="print"/>
            <a:stretch>
              <a:fillRect/>
            </a:stretch>
          </p:blipFill>
          <p:spPr>
            <a:xfrm>
              <a:off x="1212472" y="7944472"/>
              <a:ext cx="100072" cy="99740"/>
            </a:xfrm>
            <a:prstGeom prst="rect">
              <a:avLst/>
            </a:prstGeom>
          </p:spPr>
        </p:pic>
        <p:pic>
          <p:nvPicPr>
            <p:cNvPr id="13" name="object 13"/>
            <p:cNvPicPr/>
            <p:nvPr/>
          </p:nvPicPr>
          <p:blipFill>
            <a:blip r:embed="rId11" cstate="print"/>
            <a:stretch>
              <a:fillRect/>
            </a:stretch>
          </p:blipFill>
          <p:spPr>
            <a:xfrm>
              <a:off x="1212472" y="7409523"/>
              <a:ext cx="100072" cy="100717"/>
            </a:xfrm>
            <a:prstGeom prst="rect">
              <a:avLst/>
            </a:prstGeom>
          </p:spPr>
        </p:pic>
        <p:pic>
          <p:nvPicPr>
            <p:cNvPr id="14" name="object 14"/>
            <p:cNvPicPr/>
            <p:nvPr/>
          </p:nvPicPr>
          <p:blipFill>
            <a:blip r:embed="rId12" cstate="print"/>
            <a:stretch>
              <a:fillRect/>
            </a:stretch>
          </p:blipFill>
          <p:spPr>
            <a:xfrm>
              <a:off x="1773351" y="9547193"/>
              <a:ext cx="105829" cy="101204"/>
            </a:xfrm>
            <a:prstGeom prst="rect">
              <a:avLst/>
            </a:prstGeom>
          </p:spPr>
        </p:pic>
        <p:pic>
          <p:nvPicPr>
            <p:cNvPr id="15" name="object 15"/>
            <p:cNvPicPr/>
            <p:nvPr/>
          </p:nvPicPr>
          <p:blipFill>
            <a:blip r:embed="rId13" cstate="print"/>
            <a:stretch>
              <a:fillRect/>
            </a:stretch>
          </p:blipFill>
          <p:spPr>
            <a:xfrm>
              <a:off x="1772627" y="9012237"/>
              <a:ext cx="100799" cy="100719"/>
            </a:xfrm>
            <a:prstGeom prst="rect">
              <a:avLst/>
            </a:prstGeom>
          </p:spPr>
        </p:pic>
        <p:pic>
          <p:nvPicPr>
            <p:cNvPr id="16" name="object 16"/>
            <p:cNvPicPr/>
            <p:nvPr/>
          </p:nvPicPr>
          <p:blipFill>
            <a:blip r:embed="rId14" cstate="print"/>
            <a:stretch>
              <a:fillRect/>
            </a:stretch>
          </p:blipFill>
          <p:spPr>
            <a:xfrm>
              <a:off x="1772627" y="8478710"/>
              <a:ext cx="100799" cy="100017"/>
            </a:xfrm>
            <a:prstGeom prst="rect">
              <a:avLst/>
            </a:prstGeom>
          </p:spPr>
        </p:pic>
        <p:pic>
          <p:nvPicPr>
            <p:cNvPr id="17" name="object 17"/>
            <p:cNvPicPr/>
            <p:nvPr/>
          </p:nvPicPr>
          <p:blipFill>
            <a:blip r:embed="rId15" cstate="print"/>
            <a:stretch>
              <a:fillRect/>
            </a:stretch>
          </p:blipFill>
          <p:spPr>
            <a:xfrm>
              <a:off x="1772627" y="7945196"/>
              <a:ext cx="100799" cy="99407"/>
            </a:xfrm>
            <a:prstGeom prst="rect">
              <a:avLst/>
            </a:prstGeom>
          </p:spPr>
        </p:pic>
        <p:pic>
          <p:nvPicPr>
            <p:cNvPr id="18" name="object 18"/>
            <p:cNvPicPr/>
            <p:nvPr/>
          </p:nvPicPr>
          <p:blipFill>
            <a:blip r:embed="rId16" cstate="print"/>
            <a:stretch>
              <a:fillRect/>
            </a:stretch>
          </p:blipFill>
          <p:spPr>
            <a:xfrm>
              <a:off x="1772627" y="7409523"/>
              <a:ext cx="100799" cy="100717"/>
            </a:xfrm>
            <a:prstGeom prst="rect">
              <a:avLst/>
            </a:prstGeom>
          </p:spPr>
        </p:pic>
        <p:pic>
          <p:nvPicPr>
            <p:cNvPr id="19" name="object 19"/>
            <p:cNvPicPr/>
            <p:nvPr/>
          </p:nvPicPr>
          <p:blipFill>
            <a:blip r:embed="rId17" cstate="print"/>
            <a:stretch>
              <a:fillRect/>
            </a:stretch>
          </p:blipFill>
          <p:spPr>
            <a:xfrm>
              <a:off x="2334209" y="9547911"/>
              <a:ext cx="105841" cy="98095"/>
            </a:xfrm>
            <a:prstGeom prst="rect">
              <a:avLst/>
            </a:prstGeom>
          </p:spPr>
        </p:pic>
        <p:pic>
          <p:nvPicPr>
            <p:cNvPr id="20" name="object 20"/>
            <p:cNvPicPr/>
            <p:nvPr/>
          </p:nvPicPr>
          <p:blipFill>
            <a:blip r:embed="rId18" cstate="print"/>
            <a:stretch>
              <a:fillRect/>
            </a:stretch>
          </p:blipFill>
          <p:spPr>
            <a:xfrm>
              <a:off x="2333498" y="8478710"/>
              <a:ext cx="100076" cy="100017"/>
            </a:xfrm>
            <a:prstGeom prst="rect">
              <a:avLst/>
            </a:prstGeom>
          </p:spPr>
        </p:pic>
        <p:pic>
          <p:nvPicPr>
            <p:cNvPr id="21" name="object 21"/>
            <p:cNvPicPr/>
            <p:nvPr/>
          </p:nvPicPr>
          <p:blipFill>
            <a:blip r:embed="rId19" cstate="print"/>
            <a:stretch>
              <a:fillRect/>
            </a:stretch>
          </p:blipFill>
          <p:spPr>
            <a:xfrm>
              <a:off x="2333498" y="9012237"/>
              <a:ext cx="100076" cy="100719"/>
            </a:xfrm>
            <a:prstGeom prst="rect">
              <a:avLst/>
            </a:prstGeom>
          </p:spPr>
        </p:pic>
        <p:pic>
          <p:nvPicPr>
            <p:cNvPr id="22" name="object 22"/>
            <p:cNvPicPr/>
            <p:nvPr/>
          </p:nvPicPr>
          <p:blipFill>
            <a:blip r:embed="rId20" cstate="print"/>
            <a:stretch>
              <a:fillRect/>
            </a:stretch>
          </p:blipFill>
          <p:spPr>
            <a:xfrm>
              <a:off x="2333498" y="7945196"/>
              <a:ext cx="100076" cy="99305"/>
            </a:xfrm>
            <a:prstGeom prst="rect">
              <a:avLst/>
            </a:prstGeom>
          </p:spPr>
        </p:pic>
        <p:pic>
          <p:nvPicPr>
            <p:cNvPr id="23" name="object 23"/>
            <p:cNvPicPr/>
            <p:nvPr/>
          </p:nvPicPr>
          <p:blipFill>
            <a:blip r:embed="rId21" cstate="print"/>
            <a:stretch>
              <a:fillRect/>
            </a:stretch>
          </p:blipFill>
          <p:spPr>
            <a:xfrm>
              <a:off x="2333498" y="7409523"/>
              <a:ext cx="100076" cy="100717"/>
            </a:xfrm>
            <a:prstGeom prst="rect">
              <a:avLst/>
            </a:prstGeom>
          </p:spPr>
        </p:pic>
        <p:pic>
          <p:nvPicPr>
            <p:cNvPr id="24" name="object 24"/>
            <p:cNvPicPr/>
            <p:nvPr/>
          </p:nvPicPr>
          <p:blipFill>
            <a:blip r:embed="rId22" cstate="print"/>
            <a:stretch>
              <a:fillRect/>
            </a:stretch>
          </p:blipFill>
          <p:spPr>
            <a:xfrm>
              <a:off x="2894367" y="9547193"/>
              <a:ext cx="101100" cy="100642"/>
            </a:xfrm>
            <a:prstGeom prst="rect">
              <a:avLst/>
            </a:prstGeom>
          </p:spPr>
        </p:pic>
        <p:pic>
          <p:nvPicPr>
            <p:cNvPr id="25" name="object 25"/>
            <p:cNvPicPr/>
            <p:nvPr/>
          </p:nvPicPr>
          <p:blipFill>
            <a:blip r:embed="rId23" cstate="print"/>
            <a:stretch>
              <a:fillRect/>
            </a:stretch>
          </p:blipFill>
          <p:spPr>
            <a:xfrm>
              <a:off x="2894368" y="9012237"/>
              <a:ext cx="100799" cy="100719"/>
            </a:xfrm>
            <a:prstGeom prst="rect">
              <a:avLst/>
            </a:prstGeom>
          </p:spPr>
        </p:pic>
        <p:pic>
          <p:nvPicPr>
            <p:cNvPr id="26" name="object 26"/>
            <p:cNvPicPr/>
            <p:nvPr/>
          </p:nvPicPr>
          <p:blipFill>
            <a:blip r:embed="rId24" cstate="print"/>
            <a:stretch>
              <a:fillRect/>
            </a:stretch>
          </p:blipFill>
          <p:spPr>
            <a:xfrm>
              <a:off x="2894368" y="8478710"/>
              <a:ext cx="100799" cy="100017"/>
            </a:xfrm>
            <a:prstGeom prst="rect">
              <a:avLst/>
            </a:prstGeom>
          </p:spPr>
        </p:pic>
        <p:pic>
          <p:nvPicPr>
            <p:cNvPr id="27" name="object 27"/>
            <p:cNvPicPr/>
            <p:nvPr/>
          </p:nvPicPr>
          <p:blipFill>
            <a:blip r:embed="rId25" cstate="print"/>
            <a:stretch>
              <a:fillRect/>
            </a:stretch>
          </p:blipFill>
          <p:spPr>
            <a:xfrm>
              <a:off x="2894368" y="7945196"/>
              <a:ext cx="100799" cy="99407"/>
            </a:xfrm>
            <a:prstGeom prst="rect">
              <a:avLst/>
            </a:prstGeom>
          </p:spPr>
        </p:pic>
        <p:pic>
          <p:nvPicPr>
            <p:cNvPr id="28" name="object 28"/>
            <p:cNvPicPr/>
            <p:nvPr/>
          </p:nvPicPr>
          <p:blipFill>
            <a:blip r:embed="rId26" cstate="print"/>
            <a:stretch>
              <a:fillRect/>
            </a:stretch>
          </p:blipFill>
          <p:spPr>
            <a:xfrm>
              <a:off x="2894368" y="7409523"/>
              <a:ext cx="100799" cy="100717"/>
            </a:xfrm>
            <a:prstGeom prst="rect">
              <a:avLst/>
            </a:prstGeom>
          </p:spPr>
        </p:pic>
        <p:sp>
          <p:nvSpPr>
            <p:cNvPr id="29" name="object 29"/>
            <p:cNvSpPr/>
            <p:nvPr/>
          </p:nvSpPr>
          <p:spPr>
            <a:xfrm>
              <a:off x="2483865" y="2549512"/>
              <a:ext cx="6886575" cy="6400800"/>
            </a:xfrm>
            <a:custGeom>
              <a:avLst/>
              <a:gdLst/>
              <a:ahLst/>
              <a:cxnLst/>
              <a:rect l="l" t="t" r="r" b="b"/>
              <a:pathLst>
                <a:path w="6886575" h="6400800">
                  <a:moveTo>
                    <a:pt x="3824737" y="6388100"/>
                  </a:moveTo>
                  <a:lnTo>
                    <a:pt x="3061839" y="6388100"/>
                  </a:lnTo>
                  <a:lnTo>
                    <a:pt x="3108901" y="6400800"/>
                  </a:lnTo>
                  <a:lnTo>
                    <a:pt x="3777674" y="6400800"/>
                  </a:lnTo>
                  <a:lnTo>
                    <a:pt x="3824737" y="6388100"/>
                  </a:lnTo>
                  <a:close/>
                </a:path>
                <a:path w="6886575" h="6400800">
                  <a:moveTo>
                    <a:pt x="3918289" y="6375400"/>
                  </a:moveTo>
                  <a:lnTo>
                    <a:pt x="2968288" y="6375400"/>
                  </a:lnTo>
                  <a:lnTo>
                    <a:pt x="3014966" y="6388100"/>
                  </a:lnTo>
                  <a:lnTo>
                    <a:pt x="3871610" y="6388100"/>
                  </a:lnTo>
                  <a:lnTo>
                    <a:pt x="3918289" y="6375400"/>
                  </a:lnTo>
                  <a:close/>
                </a:path>
                <a:path w="6886575" h="6400800">
                  <a:moveTo>
                    <a:pt x="4057119" y="6350000"/>
                  </a:moveTo>
                  <a:lnTo>
                    <a:pt x="2829458" y="6350000"/>
                  </a:lnTo>
                  <a:lnTo>
                    <a:pt x="2921807" y="6375400"/>
                  </a:lnTo>
                  <a:lnTo>
                    <a:pt x="3964770" y="6375400"/>
                  </a:lnTo>
                  <a:lnTo>
                    <a:pt x="4057119" y="6350000"/>
                  </a:lnTo>
                  <a:close/>
                </a:path>
                <a:path w="6886575" h="6400800">
                  <a:moveTo>
                    <a:pt x="4194047" y="6324600"/>
                  </a:moveTo>
                  <a:lnTo>
                    <a:pt x="2692530" y="6324600"/>
                  </a:lnTo>
                  <a:lnTo>
                    <a:pt x="2783599" y="6350000"/>
                  </a:lnTo>
                  <a:lnTo>
                    <a:pt x="4102979" y="6350000"/>
                  </a:lnTo>
                  <a:lnTo>
                    <a:pt x="4194047" y="6324600"/>
                  </a:lnTo>
                  <a:close/>
                </a:path>
                <a:path w="6886575" h="6400800">
                  <a:moveTo>
                    <a:pt x="1700568" y="0"/>
                  </a:moveTo>
                  <a:lnTo>
                    <a:pt x="1578491" y="76200"/>
                  </a:lnTo>
                  <a:lnTo>
                    <a:pt x="1459852" y="152400"/>
                  </a:lnTo>
                  <a:lnTo>
                    <a:pt x="1382738" y="203200"/>
                  </a:lnTo>
                  <a:lnTo>
                    <a:pt x="1344789" y="241300"/>
                  </a:lnTo>
                  <a:lnTo>
                    <a:pt x="1270136" y="292100"/>
                  </a:lnTo>
                  <a:lnTo>
                    <a:pt x="1233442" y="330200"/>
                  </a:lnTo>
                  <a:lnTo>
                    <a:pt x="1197176" y="355600"/>
                  </a:lnTo>
                  <a:lnTo>
                    <a:pt x="1161344" y="393700"/>
                  </a:lnTo>
                  <a:lnTo>
                    <a:pt x="1125950" y="419100"/>
                  </a:lnTo>
                  <a:lnTo>
                    <a:pt x="1091001" y="457200"/>
                  </a:lnTo>
                  <a:lnTo>
                    <a:pt x="1056500" y="482600"/>
                  </a:lnTo>
                  <a:lnTo>
                    <a:pt x="1022453" y="520700"/>
                  </a:lnTo>
                  <a:lnTo>
                    <a:pt x="988866" y="558800"/>
                  </a:lnTo>
                  <a:lnTo>
                    <a:pt x="955743" y="584200"/>
                  </a:lnTo>
                  <a:lnTo>
                    <a:pt x="923090" y="622300"/>
                  </a:lnTo>
                  <a:lnTo>
                    <a:pt x="890912" y="660400"/>
                  </a:lnTo>
                  <a:lnTo>
                    <a:pt x="859213" y="698500"/>
                  </a:lnTo>
                  <a:lnTo>
                    <a:pt x="828000" y="723900"/>
                  </a:lnTo>
                  <a:lnTo>
                    <a:pt x="797277" y="762000"/>
                  </a:lnTo>
                  <a:lnTo>
                    <a:pt x="767050" y="800100"/>
                  </a:lnTo>
                  <a:lnTo>
                    <a:pt x="737323" y="838200"/>
                  </a:lnTo>
                  <a:lnTo>
                    <a:pt x="708102" y="876300"/>
                  </a:lnTo>
                  <a:lnTo>
                    <a:pt x="679392" y="914400"/>
                  </a:lnTo>
                  <a:lnTo>
                    <a:pt x="651198" y="952500"/>
                  </a:lnTo>
                  <a:lnTo>
                    <a:pt x="623526" y="990600"/>
                  </a:lnTo>
                  <a:lnTo>
                    <a:pt x="596380" y="1028700"/>
                  </a:lnTo>
                  <a:lnTo>
                    <a:pt x="569765" y="1066800"/>
                  </a:lnTo>
                  <a:lnTo>
                    <a:pt x="543687" y="1104900"/>
                  </a:lnTo>
                  <a:lnTo>
                    <a:pt x="518152" y="1155700"/>
                  </a:lnTo>
                  <a:lnTo>
                    <a:pt x="493163" y="1193800"/>
                  </a:lnTo>
                  <a:lnTo>
                    <a:pt x="468726" y="1231900"/>
                  </a:lnTo>
                  <a:lnTo>
                    <a:pt x="444847" y="1270000"/>
                  </a:lnTo>
                  <a:lnTo>
                    <a:pt x="421531" y="1320800"/>
                  </a:lnTo>
                  <a:lnTo>
                    <a:pt x="398782" y="1358900"/>
                  </a:lnTo>
                  <a:lnTo>
                    <a:pt x="376606" y="1397000"/>
                  </a:lnTo>
                  <a:lnTo>
                    <a:pt x="355009" y="1447800"/>
                  </a:lnTo>
                  <a:lnTo>
                    <a:pt x="333994" y="1485900"/>
                  </a:lnTo>
                  <a:lnTo>
                    <a:pt x="313568" y="1536700"/>
                  </a:lnTo>
                  <a:lnTo>
                    <a:pt x="293736" y="1574800"/>
                  </a:lnTo>
                  <a:lnTo>
                    <a:pt x="274502" y="1612900"/>
                  </a:lnTo>
                  <a:lnTo>
                    <a:pt x="255872" y="1663700"/>
                  </a:lnTo>
                  <a:lnTo>
                    <a:pt x="237851" y="1701800"/>
                  </a:lnTo>
                  <a:lnTo>
                    <a:pt x="220444" y="1752600"/>
                  </a:lnTo>
                  <a:lnTo>
                    <a:pt x="203657" y="1803400"/>
                  </a:lnTo>
                  <a:lnTo>
                    <a:pt x="187494" y="1841500"/>
                  </a:lnTo>
                  <a:lnTo>
                    <a:pt x="171961" y="1892300"/>
                  </a:lnTo>
                  <a:lnTo>
                    <a:pt x="157063" y="1943100"/>
                  </a:lnTo>
                  <a:lnTo>
                    <a:pt x="142805" y="1981200"/>
                  </a:lnTo>
                  <a:lnTo>
                    <a:pt x="129192" y="2032000"/>
                  </a:lnTo>
                  <a:lnTo>
                    <a:pt x="116230" y="2082800"/>
                  </a:lnTo>
                  <a:lnTo>
                    <a:pt x="103923" y="2120900"/>
                  </a:lnTo>
                  <a:lnTo>
                    <a:pt x="92276" y="2171700"/>
                  </a:lnTo>
                  <a:lnTo>
                    <a:pt x="81296" y="2222500"/>
                  </a:lnTo>
                  <a:lnTo>
                    <a:pt x="70986" y="2273300"/>
                  </a:lnTo>
                  <a:lnTo>
                    <a:pt x="61353" y="2311400"/>
                  </a:lnTo>
                  <a:lnTo>
                    <a:pt x="52401" y="2362200"/>
                  </a:lnTo>
                  <a:lnTo>
                    <a:pt x="44135" y="2413000"/>
                  </a:lnTo>
                  <a:lnTo>
                    <a:pt x="36561" y="2463800"/>
                  </a:lnTo>
                  <a:lnTo>
                    <a:pt x="29684" y="2514600"/>
                  </a:lnTo>
                  <a:lnTo>
                    <a:pt x="23509" y="2565400"/>
                  </a:lnTo>
                  <a:lnTo>
                    <a:pt x="18041" y="2616200"/>
                  </a:lnTo>
                  <a:lnTo>
                    <a:pt x="13286" y="2667000"/>
                  </a:lnTo>
                  <a:lnTo>
                    <a:pt x="9248" y="2717800"/>
                  </a:lnTo>
                  <a:lnTo>
                    <a:pt x="5932" y="2768600"/>
                  </a:lnTo>
                  <a:lnTo>
                    <a:pt x="3344" y="2819400"/>
                  </a:lnTo>
                  <a:lnTo>
                    <a:pt x="1490" y="2870200"/>
                  </a:lnTo>
                  <a:lnTo>
                    <a:pt x="373" y="2921000"/>
                  </a:lnTo>
                  <a:lnTo>
                    <a:pt x="0" y="2971800"/>
                  </a:lnTo>
                  <a:lnTo>
                    <a:pt x="331" y="3009900"/>
                  </a:lnTo>
                  <a:lnTo>
                    <a:pt x="1322" y="3060700"/>
                  </a:lnTo>
                  <a:lnTo>
                    <a:pt x="2969" y="3111500"/>
                  </a:lnTo>
                  <a:lnTo>
                    <a:pt x="5268" y="3162300"/>
                  </a:lnTo>
                  <a:lnTo>
                    <a:pt x="8213" y="3213100"/>
                  </a:lnTo>
                  <a:lnTo>
                    <a:pt x="11802" y="3251200"/>
                  </a:lnTo>
                  <a:lnTo>
                    <a:pt x="16028" y="3302000"/>
                  </a:lnTo>
                  <a:lnTo>
                    <a:pt x="20889" y="3352800"/>
                  </a:lnTo>
                  <a:lnTo>
                    <a:pt x="26379" y="3390900"/>
                  </a:lnTo>
                  <a:lnTo>
                    <a:pt x="32495" y="3441700"/>
                  </a:lnTo>
                  <a:lnTo>
                    <a:pt x="39232" y="3492500"/>
                  </a:lnTo>
                  <a:lnTo>
                    <a:pt x="46586" y="3530600"/>
                  </a:lnTo>
                  <a:lnTo>
                    <a:pt x="54553" y="3581400"/>
                  </a:lnTo>
                  <a:lnTo>
                    <a:pt x="63127" y="3632200"/>
                  </a:lnTo>
                  <a:lnTo>
                    <a:pt x="72306" y="3670300"/>
                  </a:lnTo>
                  <a:lnTo>
                    <a:pt x="82084" y="3721100"/>
                  </a:lnTo>
                  <a:lnTo>
                    <a:pt x="92458" y="3759200"/>
                  </a:lnTo>
                  <a:lnTo>
                    <a:pt x="103422" y="3810000"/>
                  </a:lnTo>
                  <a:lnTo>
                    <a:pt x="114973" y="3848100"/>
                  </a:lnTo>
                  <a:lnTo>
                    <a:pt x="127106" y="3898900"/>
                  </a:lnTo>
                  <a:lnTo>
                    <a:pt x="139817" y="3937000"/>
                  </a:lnTo>
                  <a:lnTo>
                    <a:pt x="153102" y="3987800"/>
                  </a:lnTo>
                  <a:lnTo>
                    <a:pt x="166957" y="4025900"/>
                  </a:lnTo>
                  <a:lnTo>
                    <a:pt x="181376" y="4076700"/>
                  </a:lnTo>
                  <a:lnTo>
                    <a:pt x="196356" y="4114800"/>
                  </a:lnTo>
                  <a:lnTo>
                    <a:pt x="211893" y="4165600"/>
                  </a:lnTo>
                  <a:lnTo>
                    <a:pt x="227982" y="4203700"/>
                  </a:lnTo>
                  <a:lnTo>
                    <a:pt x="244618" y="4241800"/>
                  </a:lnTo>
                  <a:lnTo>
                    <a:pt x="261798" y="4292600"/>
                  </a:lnTo>
                  <a:lnTo>
                    <a:pt x="279517" y="4330700"/>
                  </a:lnTo>
                  <a:lnTo>
                    <a:pt x="297771" y="4368800"/>
                  </a:lnTo>
                  <a:lnTo>
                    <a:pt x="316556" y="4406900"/>
                  </a:lnTo>
                  <a:lnTo>
                    <a:pt x="335866" y="4457700"/>
                  </a:lnTo>
                  <a:lnTo>
                    <a:pt x="355699" y="4495800"/>
                  </a:lnTo>
                  <a:lnTo>
                    <a:pt x="376049" y="4533900"/>
                  </a:lnTo>
                  <a:lnTo>
                    <a:pt x="396913" y="4572000"/>
                  </a:lnTo>
                  <a:lnTo>
                    <a:pt x="418285" y="4610100"/>
                  </a:lnTo>
                  <a:lnTo>
                    <a:pt x="440163" y="4648200"/>
                  </a:lnTo>
                  <a:lnTo>
                    <a:pt x="462540" y="4686300"/>
                  </a:lnTo>
                  <a:lnTo>
                    <a:pt x="485414" y="4737100"/>
                  </a:lnTo>
                  <a:lnTo>
                    <a:pt x="508779" y="4775200"/>
                  </a:lnTo>
                  <a:lnTo>
                    <a:pt x="532631" y="4813300"/>
                  </a:lnTo>
                  <a:lnTo>
                    <a:pt x="556967" y="4851400"/>
                  </a:lnTo>
                  <a:lnTo>
                    <a:pt x="581782" y="4889500"/>
                  </a:lnTo>
                  <a:lnTo>
                    <a:pt x="607071" y="4914900"/>
                  </a:lnTo>
                  <a:lnTo>
                    <a:pt x="632830" y="4953000"/>
                  </a:lnTo>
                  <a:lnTo>
                    <a:pt x="659054" y="4991100"/>
                  </a:lnTo>
                  <a:lnTo>
                    <a:pt x="685741" y="5029200"/>
                  </a:lnTo>
                  <a:lnTo>
                    <a:pt x="712884" y="5067300"/>
                  </a:lnTo>
                  <a:lnTo>
                    <a:pt x="740481" y="5105400"/>
                  </a:lnTo>
                  <a:lnTo>
                    <a:pt x="768526" y="5130800"/>
                  </a:lnTo>
                  <a:lnTo>
                    <a:pt x="797015" y="5168900"/>
                  </a:lnTo>
                  <a:lnTo>
                    <a:pt x="825944" y="5207000"/>
                  </a:lnTo>
                  <a:lnTo>
                    <a:pt x="855309" y="5245100"/>
                  </a:lnTo>
                  <a:lnTo>
                    <a:pt x="885105" y="5270500"/>
                  </a:lnTo>
                  <a:lnTo>
                    <a:pt x="915328" y="5308600"/>
                  </a:lnTo>
                  <a:lnTo>
                    <a:pt x="945974" y="5334000"/>
                  </a:lnTo>
                  <a:lnTo>
                    <a:pt x="977038" y="5372100"/>
                  </a:lnTo>
                  <a:lnTo>
                    <a:pt x="1008516" y="5397500"/>
                  </a:lnTo>
                  <a:lnTo>
                    <a:pt x="1040404" y="5435600"/>
                  </a:lnTo>
                  <a:lnTo>
                    <a:pt x="1072697" y="5461000"/>
                  </a:lnTo>
                  <a:lnTo>
                    <a:pt x="1105391" y="5499100"/>
                  </a:lnTo>
                  <a:lnTo>
                    <a:pt x="1171966" y="5549900"/>
                  </a:lnTo>
                  <a:lnTo>
                    <a:pt x="1205838" y="5588000"/>
                  </a:lnTo>
                  <a:lnTo>
                    <a:pt x="1240093" y="5613400"/>
                  </a:lnTo>
                  <a:lnTo>
                    <a:pt x="1309739" y="5664200"/>
                  </a:lnTo>
                  <a:lnTo>
                    <a:pt x="1345120" y="5702300"/>
                  </a:lnTo>
                  <a:lnTo>
                    <a:pt x="1380868" y="5727700"/>
                  </a:lnTo>
                  <a:lnTo>
                    <a:pt x="1453446" y="5778500"/>
                  </a:lnTo>
                  <a:lnTo>
                    <a:pt x="1564954" y="5854700"/>
                  </a:lnTo>
                  <a:lnTo>
                    <a:pt x="1679529" y="5930900"/>
                  </a:lnTo>
                  <a:lnTo>
                    <a:pt x="1718382" y="5943600"/>
                  </a:lnTo>
                  <a:lnTo>
                    <a:pt x="1836864" y="6019800"/>
                  </a:lnTo>
                  <a:lnTo>
                    <a:pt x="1876984" y="6032500"/>
                  </a:lnTo>
                  <a:lnTo>
                    <a:pt x="1917411" y="6057900"/>
                  </a:lnTo>
                  <a:lnTo>
                    <a:pt x="1958140" y="6070600"/>
                  </a:lnTo>
                  <a:lnTo>
                    <a:pt x="1999166" y="6096000"/>
                  </a:lnTo>
                  <a:lnTo>
                    <a:pt x="2040486" y="6108700"/>
                  </a:lnTo>
                  <a:lnTo>
                    <a:pt x="2082094" y="6134100"/>
                  </a:lnTo>
                  <a:lnTo>
                    <a:pt x="2123987" y="6146800"/>
                  </a:lnTo>
                  <a:lnTo>
                    <a:pt x="2166160" y="6172200"/>
                  </a:lnTo>
                  <a:lnTo>
                    <a:pt x="2294318" y="6210300"/>
                  </a:lnTo>
                  <a:lnTo>
                    <a:pt x="2337570" y="6235700"/>
                  </a:lnTo>
                  <a:lnTo>
                    <a:pt x="2647330" y="6324600"/>
                  </a:lnTo>
                  <a:lnTo>
                    <a:pt x="4239247" y="6324600"/>
                  </a:lnTo>
                  <a:lnTo>
                    <a:pt x="4549009" y="6235700"/>
                  </a:lnTo>
                  <a:lnTo>
                    <a:pt x="4592260" y="6210300"/>
                  </a:lnTo>
                  <a:lnTo>
                    <a:pt x="4720419" y="6172200"/>
                  </a:lnTo>
                  <a:lnTo>
                    <a:pt x="4762592" y="6146800"/>
                  </a:lnTo>
                  <a:lnTo>
                    <a:pt x="4804485" y="6134100"/>
                  </a:lnTo>
                  <a:lnTo>
                    <a:pt x="4846094" y="6108700"/>
                  </a:lnTo>
                  <a:lnTo>
                    <a:pt x="4887413" y="6096000"/>
                  </a:lnTo>
                  <a:lnTo>
                    <a:pt x="4928439" y="6070600"/>
                  </a:lnTo>
                  <a:lnTo>
                    <a:pt x="4969168" y="6057900"/>
                  </a:lnTo>
                  <a:lnTo>
                    <a:pt x="5009595" y="6032500"/>
                  </a:lnTo>
                  <a:lnTo>
                    <a:pt x="5049715" y="6019800"/>
                  </a:lnTo>
                  <a:lnTo>
                    <a:pt x="5168197" y="5943600"/>
                  </a:lnTo>
                  <a:lnTo>
                    <a:pt x="5207050" y="5930900"/>
                  </a:lnTo>
                  <a:lnTo>
                    <a:pt x="5321625" y="5854700"/>
                  </a:lnTo>
                  <a:lnTo>
                    <a:pt x="5433133" y="5778500"/>
                  </a:lnTo>
                  <a:lnTo>
                    <a:pt x="5505711" y="5727700"/>
                  </a:lnTo>
                  <a:lnTo>
                    <a:pt x="5541459" y="5702300"/>
                  </a:lnTo>
                  <a:lnTo>
                    <a:pt x="5576840" y="5664200"/>
                  </a:lnTo>
                  <a:lnTo>
                    <a:pt x="5646485" y="5613400"/>
                  </a:lnTo>
                  <a:lnTo>
                    <a:pt x="5680741" y="5588000"/>
                  </a:lnTo>
                  <a:lnTo>
                    <a:pt x="5714613" y="5549900"/>
                  </a:lnTo>
                  <a:lnTo>
                    <a:pt x="5781187" y="5499100"/>
                  </a:lnTo>
                  <a:lnTo>
                    <a:pt x="5813881" y="5461000"/>
                  </a:lnTo>
                  <a:lnTo>
                    <a:pt x="5846175" y="5435600"/>
                  </a:lnTo>
                  <a:lnTo>
                    <a:pt x="5878062" y="5397500"/>
                  </a:lnTo>
                  <a:lnTo>
                    <a:pt x="5909540" y="5372100"/>
                  </a:lnTo>
                  <a:lnTo>
                    <a:pt x="5940604" y="5334000"/>
                  </a:lnTo>
                  <a:lnTo>
                    <a:pt x="5971250" y="5308600"/>
                  </a:lnTo>
                  <a:lnTo>
                    <a:pt x="6001473" y="5270500"/>
                  </a:lnTo>
                  <a:lnTo>
                    <a:pt x="6031269" y="5245100"/>
                  </a:lnTo>
                  <a:lnTo>
                    <a:pt x="6060634" y="5207000"/>
                  </a:lnTo>
                  <a:lnTo>
                    <a:pt x="6089563" y="5168900"/>
                  </a:lnTo>
                  <a:lnTo>
                    <a:pt x="6118052" y="5130800"/>
                  </a:lnTo>
                  <a:lnTo>
                    <a:pt x="6146097" y="5105400"/>
                  </a:lnTo>
                  <a:lnTo>
                    <a:pt x="6173693" y="5067300"/>
                  </a:lnTo>
                  <a:lnTo>
                    <a:pt x="6200837" y="5029200"/>
                  </a:lnTo>
                  <a:lnTo>
                    <a:pt x="6227523" y="4991100"/>
                  </a:lnTo>
                  <a:lnTo>
                    <a:pt x="6253748" y="4953000"/>
                  </a:lnTo>
                  <a:lnTo>
                    <a:pt x="6279507" y="4914900"/>
                  </a:lnTo>
                  <a:lnTo>
                    <a:pt x="6304795" y="4889500"/>
                  </a:lnTo>
                  <a:lnTo>
                    <a:pt x="6329610" y="4851400"/>
                  </a:lnTo>
                  <a:lnTo>
                    <a:pt x="6353945" y="4813300"/>
                  </a:lnTo>
                  <a:lnTo>
                    <a:pt x="6377798" y="4775200"/>
                  </a:lnTo>
                  <a:lnTo>
                    <a:pt x="6401163" y="4737100"/>
                  </a:lnTo>
                  <a:lnTo>
                    <a:pt x="6424036" y="4686300"/>
                  </a:lnTo>
                  <a:lnTo>
                    <a:pt x="6446414" y="4648200"/>
                  </a:lnTo>
                  <a:lnTo>
                    <a:pt x="6468291" y="4610100"/>
                  </a:lnTo>
                  <a:lnTo>
                    <a:pt x="6489663" y="4572000"/>
                  </a:lnTo>
                  <a:lnTo>
                    <a:pt x="6510527" y="4533900"/>
                  </a:lnTo>
                  <a:lnTo>
                    <a:pt x="6530877" y="4495800"/>
                  </a:lnTo>
                  <a:lnTo>
                    <a:pt x="6550709" y="4457700"/>
                  </a:lnTo>
                  <a:lnTo>
                    <a:pt x="6570020" y="4406900"/>
                  </a:lnTo>
                  <a:lnTo>
                    <a:pt x="6588804" y="4368800"/>
                  </a:lnTo>
                  <a:lnTo>
                    <a:pt x="6607058" y="4330700"/>
                  </a:lnTo>
                  <a:lnTo>
                    <a:pt x="6624777" y="4292600"/>
                  </a:lnTo>
                  <a:lnTo>
                    <a:pt x="6641957" y="4241800"/>
                  </a:lnTo>
                  <a:lnTo>
                    <a:pt x="6658594" y="4203700"/>
                  </a:lnTo>
                  <a:lnTo>
                    <a:pt x="6674682" y="4165600"/>
                  </a:lnTo>
                  <a:lnTo>
                    <a:pt x="6690219" y="4114800"/>
                  </a:lnTo>
                  <a:lnTo>
                    <a:pt x="6705199" y="4076700"/>
                  </a:lnTo>
                  <a:lnTo>
                    <a:pt x="6719618" y="4025900"/>
                  </a:lnTo>
                  <a:lnTo>
                    <a:pt x="6733472" y="3987800"/>
                  </a:lnTo>
                  <a:lnTo>
                    <a:pt x="6746757" y="3937000"/>
                  </a:lnTo>
                  <a:lnTo>
                    <a:pt x="6759468" y="3898900"/>
                  </a:lnTo>
                  <a:lnTo>
                    <a:pt x="6771602" y="3848100"/>
                  </a:lnTo>
                  <a:lnTo>
                    <a:pt x="6783153" y="3810000"/>
                  </a:lnTo>
                  <a:lnTo>
                    <a:pt x="6794117" y="3759200"/>
                  </a:lnTo>
                  <a:lnTo>
                    <a:pt x="6804490" y="3721100"/>
                  </a:lnTo>
                  <a:lnTo>
                    <a:pt x="6814268" y="3670300"/>
                  </a:lnTo>
                  <a:lnTo>
                    <a:pt x="6823447" y="3632200"/>
                  </a:lnTo>
                  <a:lnTo>
                    <a:pt x="6832021" y="3581400"/>
                  </a:lnTo>
                  <a:lnTo>
                    <a:pt x="6839988" y="3530600"/>
                  </a:lnTo>
                  <a:lnTo>
                    <a:pt x="6847342" y="3492500"/>
                  </a:lnTo>
                  <a:lnTo>
                    <a:pt x="6854079" y="3441700"/>
                  </a:lnTo>
                  <a:lnTo>
                    <a:pt x="6860195" y="3390900"/>
                  </a:lnTo>
                  <a:lnTo>
                    <a:pt x="6865685" y="3352800"/>
                  </a:lnTo>
                  <a:lnTo>
                    <a:pt x="6870546" y="3302000"/>
                  </a:lnTo>
                  <a:lnTo>
                    <a:pt x="6874772" y="3251200"/>
                  </a:lnTo>
                  <a:lnTo>
                    <a:pt x="6878360" y="3213100"/>
                  </a:lnTo>
                  <a:lnTo>
                    <a:pt x="6881306" y="3162300"/>
                  </a:lnTo>
                  <a:lnTo>
                    <a:pt x="6883604" y="3111500"/>
                  </a:lnTo>
                  <a:lnTo>
                    <a:pt x="6885251" y="3060700"/>
                  </a:lnTo>
                  <a:lnTo>
                    <a:pt x="6886243" y="3009900"/>
                  </a:lnTo>
                  <a:lnTo>
                    <a:pt x="6886574" y="2971800"/>
                  </a:lnTo>
                  <a:lnTo>
                    <a:pt x="6886181" y="2921000"/>
                  </a:lnTo>
                  <a:lnTo>
                    <a:pt x="6885006" y="2857500"/>
                  </a:lnTo>
                  <a:lnTo>
                    <a:pt x="6883055" y="2806700"/>
                  </a:lnTo>
                  <a:lnTo>
                    <a:pt x="6880332" y="2755900"/>
                  </a:lnTo>
                  <a:lnTo>
                    <a:pt x="6876844" y="2705100"/>
                  </a:lnTo>
                  <a:lnTo>
                    <a:pt x="6872597" y="2654300"/>
                  </a:lnTo>
                  <a:lnTo>
                    <a:pt x="6867595" y="2603500"/>
                  </a:lnTo>
                  <a:lnTo>
                    <a:pt x="6861845" y="2552700"/>
                  </a:lnTo>
                  <a:lnTo>
                    <a:pt x="6855352" y="2501900"/>
                  </a:lnTo>
                  <a:lnTo>
                    <a:pt x="6848122" y="2451100"/>
                  </a:lnTo>
                  <a:lnTo>
                    <a:pt x="6840161" y="2400300"/>
                  </a:lnTo>
                  <a:lnTo>
                    <a:pt x="6831473" y="2349500"/>
                  </a:lnTo>
                  <a:lnTo>
                    <a:pt x="6822065" y="2298700"/>
                  </a:lnTo>
                  <a:lnTo>
                    <a:pt x="6811942" y="2247900"/>
                  </a:lnTo>
                  <a:lnTo>
                    <a:pt x="6801110" y="2197100"/>
                  </a:lnTo>
                  <a:lnTo>
                    <a:pt x="6789575" y="2159000"/>
                  </a:lnTo>
                  <a:lnTo>
                    <a:pt x="6777341" y="2108200"/>
                  </a:lnTo>
                  <a:lnTo>
                    <a:pt x="6764415" y="2057400"/>
                  </a:lnTo>
                  <a:lnTo>
                    <a:pt x="6750803" y="2006600"/>
                  </a:lnTo>
                  <a:lnTo>
                    <a:pt x="6736509" y="1955800"/>
                  </a:lnTo>
                  <a:lnTo>
                    <a:pt x="6721541" y="1917700"/>
                  </a:lnTo>
                  <a:lnTo>
                    <a:pt x="6705902" y="1866900"/>
                  </a:lnTo>
                  <a:lnTo>
                    <a:pt x="6689599" y="1816100"/>
                  </a:lnTo>
                  <a:lnTo>
                    <a:pt x="6672637" y="1765300"/>
                  </a:lnTo>
                  <a:lnTo>
                    <a:pt x="6655022" y="1727200"/>
                  </a:lnTo>
                  <a:lnTo>
                    <a:pt x="6636760" y="1676400"/>
                  </a:lnTo>
                  <a:lnTo>
                    <a:pt x="6617856" y="1638300"/>
                  </a:lnTo>
                  <a:lnTo>
                    <a:pt x="6598316" y="1587500"/>
                  </a:lnTo>
                  <a:lnTo>
                    <a:pt x="6578146" y="1536700"/>
                  </a:lnTo>
                  <a:lnTo>
                    <a:pt x="6557350" y="1498600"/>
                  </a:lnTo>
                  <a:lnTo>
                    <a:pt x="6535935" y="1447800"/>
                  </a:lnTo>
                  <a:lnTo>
                    <a:pt x="6513907" y="1409700"/>
                  </a:lnTo>
                  <a:lnTo>
                    <a:pt x="6491270" y="1358900"/>
                  </a:lnTo>
                  <a:lnTo>
                    <a:pt x="6468031" y="1320800"/>
                  </a:lnTo>
                  <a:lnTo>
                    <a:pt x="6444195" y="1282700"/>
                  </a:lnTo>
                  <a:lnTo>
                    <a:pt x="1837867" y="1282700"/>
                  </a:lnTo>
                  <a:lnTo>
                    <a:pt x="1794513" y="1270000"/>
                  </a:lnTo>
                  <a:lnTo>
                    <a:pt x="1756828" y="1257300"/>
                  </a:lnTo>
                  <a:lnTo>
                    <a:pt x="1727090" y="1219200"/>
                  </a:lnTo>
                  <a:lnTo>
                    <a:pt x="1707578" y="1181100"/>
                  </a:lnTo>
                  <a:lnTo>
                    <a:pt x="1700568" y="1143000"/>
                  </a:lnTo>
                  <a:lnTo>
                    <a:pt x="1700568" y="0"/>
                  </a:lnTo>
                  <a:close/>
                </a:path>
              </a:pathLst>
            </a:custGeom>
            <a:solidFill>
              <a:srgbClr val="FED2A4"/>
            </a:solidFill>
          </p:spPr>
          <p:txBody>
            <a:bodyPr wrap="square" lIns="0" tIns="0" rIns="0" bIns="0" rtlCol="0"/>
            <a:lstStyle/>
            <a:p>
              <a:endParaRPr/>
            </a:p>
          </p:txBody>
        </p:sp>
        <p:sp>
          <p:nvSpPr>
            <p:cNvPr id="30" name="object 30"/>
            <p:cNvSpPr/>
            <p:nvPr/>
          </p:nvSpPr>
          <p:spPr>
            <a:xfrm>
              <a:off x="3172523" y="4276051"/>
              <a:ext cx="5636260" cy="723900"/>
            </a:xfrm>
            <a:custGeom>
              <a:avLst/>
              <a:gdLst/>
              <a:ahLst/>
              <a:cxnLst/>
              <a:rect l="l" t="t" r="r" b="b"/>
              <a:pathLst>
                <a:path w="5636259" h="723900">
                  <a:moveTo>
                    <a:pt x="5495226" y="0"/>
                  </a:moveTo>
                  <a:lnTo>
                    <a:pt x="140690" y="0"/>
                  </a:lnTo>
                  <a:lnTo>
                    <a:pt x="96222" y="7171"/>
                  </a:lnTo>
                  <a:lnTo>
                    <a:pt x="57601" y="27139"/>
                  </a:lnTo>
                  <a:lnTo>
                    <a:pt x="27145" y="57587"/>
                  </a:lnTo>
                  <a:lnTo>
                    <a:pt x="7172" y="96198"/>
                  </a:lnTo>
                  <a:lnTo>
                    <a:pt x="0" y="140652"/>
                  </a:lnTo>
                  <a:lnTo>
                    <a:pt x="0" y="709434"/>
                  </a:lnTo>
                  <a:lnTo>
                    <a:pt x="120421" y="723506"/>
                  </a:lnTo>
                  <a:lnTo>
                    <a:pt x="5526925" y="723506"/>
                  </a:lnTo>
                  <a:lnTo>
                    <a:pt x="5635891" y="709434"/>
                  </a:lnTo>
                  <a:lnTo>
                    <a:pt x="5635891" y="140652"/>
                  </a:lnTo>
                  <a:lnTo>
                    <a:pt x="5628725" y="96191"/>
                  </a:lnTo>
                  <a:lnTo>
                    <a:pt x="5608756" y="57578"/>
                  </a:lnTo>
                  <a:lnTo>
                    <a:pt x="5578304" y="27127"/>
                  </a:lnTo>
                  <a:lnTo>
                    <a:pt x="5539688" y="7158"/>
                  </a:lnTo>
                  <a:lnTo>
                    <a:pt x="5495226" y="0"/>
                  </a:lnTo>
                  <a:close/>
                </a:path>
              </a:pathLst>
            </a:custGeom>
            <a:solidFill>
              <a:srgbClr val="0593FC"/>
            </a:solidFill>
          </p:spPr>
          <p:txBody>
            <a:bodyPr wrap="square" lIns="0" tIns="0" rIns="0" bIns="0" rtlCol="0"/>
            <a:lstStyle/>
            <a:p>
              <a:endParaRPr/>
            </a:p>
          </p:txBody>
        </p:sp>
        <p:pic>
          <p:nvPicPr>
            <p:cNvPr id="31" name="object 31"/>
            <p:cNvPicPr/>
            <p:nvPr/>
          </p:nvPicPr>
          <p:blipFill>
            <a:blip r:embed="rId27" cstate="print"/>
            <a:stretch>
              <a:fillRect/>
            </a:stretch>
          </p:blipFill>
          <p:spPr>
            <a:xfrm>
              <a:off x="3172523" y="4276051"/>
              <a:ext cx="5817648" cy="4395797"/>
            </a:xfrm>
            <a:prstGeom prst="rect">
              <a:avLst/>
            </a:prstGeom>
          </p:spPr>
        </p:pic>
        <p:sp>
          <p:nvSpPr>
            <p:cNvPr id="32" name="object 32"/>
            <p:cNvSpPr/>
            <p:nvPr/>
          </p:nvSpPr>
          <p:spPr>
            <a:xfrm>
              <a:off x="3560483" y="6317272"/>
              <a:ext cx="2040255" cy="644525"/>
            </a:xfrm>
            <a:custGeom>
              <a:avLst/>
              <a:gdLst/>
              <a:ahLst/>
              <a:cxnLst/>
              <a:rect l="l" t="t" r="r" b="b"/>
              <a:pathLst>
                <a:path w="2040254" h="644525">
                  <a:moveTo>
                    <a:pt x="427520" y="538797"/>
                  </a:moveTo>
                  <a:lnTo>
                    <a:pt x="419227" y="497776"/>
                  </a:lnTo>
                  <a:lnTo>
                    <a:pt x="396646" y="464273"/>
                  </a:lnTo>
                  <a:lnTo>
                    <a:pt x="363131" y="441693"/>
                  </a:lnTo>
                  <a:lnTo>
                    <a:pt x="322110" y="433400"/>
                  </a:lnTo>
                  <a:lnTo>
                    <a:pt x="105410" y="433400"/>
                  </a:lnTo>
                  <a:lnTo>
                    <a:pt x="64376" y="441693"/>
                  </a:lnTo>
                  <a:lnTo>
                    <a:pt x="30873" y="464273"/>
                  </a:lnTo>
                  <a:lnTo>
                    <a:pt x="8280" y="497776"/>
                  </a:lnTo>
                  <a:lnTo>
                    <a:pt x="0" y="538797"/>
                  </a:lnTo>
                  <a:lnTo>
                    <a:pt x="8280" y="579831"/>
                  </a:lnTo>
                  <a:lnTo>
                    <a:pt x="30873" y="613333"/>
                  </a:lnTo>
                  <a:lnTo>
                    <a:pt x="64376" y="635914"/>
                  </a:lnTo>
                  <a:lnTo>
                    <a:pt x="105410" y="644194"/>
                  </a:lnTo>
                  <a:lnTo>
                    <a:pt x="322110" y="644207"/>
                  </a:lnTo>
                  <a:lnTo>
                    <a:pt x="363131" y="635914"/>
                  </a:lnTo>
                  <a:lnTo>
                    <a:pt x="396633" y="613333"/>
                  </a:lnTo>
                  <a:lnTo>
                    <a:pt x="419227" y="579831"/>
                  </a:lnTo>
                  <a:lnTo>
                    <a:pt x="427520" y="538797"/>
                  </a:lnTo>
                  <a:close/>
                </a:path>
                <a:path w="2040254" h="644525">
                  <a:moveTo>
                    <a:pt x="2040128" y="105410"/>
                  </a:moveTo>
                  <a:lnTo>
                    <a:pt x="2031847" y="64376"/>
                  </a:lnTo>
                  <a:lnTo>
                    <a:pt x="2009267" y="30873"/>
                  </a:lnTo>
                  <a:lnTo>
                    <a:pt x="1975751" y="8293"/>
                  </a:lnTo>
                  <a:lnTo>
                    <a:pt x="1934718" y="0"/>
                  </a:lnTo>
                  <a:lnTo>
                    <a:pt x="105410" y="0"/>
                  </a:lnTo>
                  <a:lnTo>
                    <a:pt x="64376" y="8293"/>
                  </a:lnTo>
                  <a:lnTo>
                    <a:pt x="30873" y="30873"/>
                  </a:lnTo>
                  <a:lnTo>
                    <a:pt x="8280" y="64376"/>
                  </a:lnTo>
                  <a:lnTo>
                    <a:pt x="0" y="105410"/>
                  </a:lnTo>
                  <a:lnTo>
                    <a:pt x="8280" y="146431"/>
                  </a:lnTo>
                  <a:lnTo>
                    <a:pt x="30873" y="179933"/>
                  </a:lnTo>
                  <a:lnTo>
                    <a:pt x="64376" y="202514"/>
                  </a:lnTo>
                  <a:lnTo>
                    <a:pt x="105410" y="210794"/>
                  </a:lnTo>
                  <a:lnTo>
                    <a:pt x="1934718" y="210794"/>
                  </a:lnTo>
                  <a:lnTo>
                    <a:pt x="1975751" y="202514"/>
                  </a:lnTo>
                  <a:lnTo>
                    <a:pt x="2009254" y="179933"/>
                  </a:lnTo>
                  <a:lnTo>
                    <a:pt x="2031847" y="146431"/>
                  </a:lnTo>
                  <a:lnTo>
                    <a:pt x="2040128" y="105410"/>
                  </a:lnTo>
                  <a:close/>
                </a:path>
              </a:pathLst>
            </a:custGeom>
            <a:solidFill>
              <a:srgbClr val="60B7FF"/>
            </a:solidFill>
          </p:spPr>
          <p:txBody>
            <a:bodyPr wrap="square" lIns="0" tIns="0" rIns="0" bIns="0" rtlCol="0"/>
            <a:lstStyle/>
            <a:p>
              <a:endParaRPr/>
            </a:p>
          </p:txBody>
        </p:sp>
        <p:sp>
          <p:nvSpPr>
            <p:cNvPr id="33" name="object 33"/>
            <p:cNvSpPr/>
            <p:nvPr/>
          </p:nvSpPr>
          <p:spPr>
            <a:xfrm>
              <a:off x="3560483" y="7139533"/>
              <a:ext cx="427990" cy="600075"/>
            </a:xfrm>
            <a:custGeom>
              <a:avLst/>
              <a:gdLst/>
              <a:ahLst/>
              <a:cxnLst/>
              <a:rect l="l" t="t" r="r" b="b"/>
              <a:pathLst>
                <a:path w="427989" h="600075">
                  <a:moveTo>
                    <a:pt x="427520" y="494245"/>
                  </a:moveTo>
                  <a:lnTo>
                    <a:pt x="419227" y="453224"/>
                  </a:lnTo>
                  <a:lnTo>
                    <a:pt x="396646" y="419722"/>
                  </a:lnTo>
                  <a:lnTo>
                    <a:pt x="363131" y="397141"/>
                  </a:lnTo>
                  <a:lnTo>
                    <a:pt x="322110" y="388861"/>
                  </a:lnTo>
                  <a:lnTo>
                    <a:pt x="105410" y="388861"/>
                  </a:lnTo>
                  <a:lnTo>
                    <a:pt x="64376" y="397141"/>
                  </a:lnTo>
                  <a:lnTo>
                    <a:pt x="30873" y="419722"/>
                  </a:lnTo>
                  <a:lnTo>
                    <a:pt x="8280" y="453224"/>
                  </a:lnTo>
                  <a:lnTo>
                    <a:pt x="0" y="494245"/>
                  </a:lnTo>
                  <a:lnTo>
                    <a:pt x="8280" y="535279"/>
                  </a:lnTo>
                  <a:lnTo>
                    <a:pt x="30873" y="568782"/>
                  </a:lnTo>
                  <a:lnTo>
                    <a:pt x="64376" y="591362"/>
                  </a:lnTo>
                  <a:lnTo>
                    <a:pt x="105410" y="599643"/>
                  </a:lnTo>
                  <a:lnTo>
                    <a:pt x="322110" y="599643"/>
                  </a:lnTo>
                  <a:lnTo>
                    <a:pt x="363131" y="591362"/>
                  </a:lnTo>
                  <a:lnTo>
                    <a:pt x="396633" y="568782"/>
                  </a:lnTo>
                  <a:lnTo>
                    <a:pt x="419227" y="535279"/>
                  </a:lnTo>
                  <a:lnTo>
                    <a:pt x="427520" y="494245"/>
                  </a:lnTo>
                  <a:close/>
                </a:path>
                <a:path w="427989" h="600075">
                  <a:moveTo>
                    <a:pt x="427520" y="105410"/>
                  </a:moveTo>
                  <a:lnTo>
                    <a:pt x="419227" y="64376"/>
                  </a:lnTo>
                  <a:lnTo>
                    <a:pt x="396646" y="30873"/>
                  </a:lnTo>
                  <a:lnTo>
                    <a:pt x="363131" y="8293"/>
                  </a:lnTo>
                  <a:lnTo>
                    <a:pt x="322110" y="0"/>
                  </a:lnTo>
                  <a:lnTo>
                    <a:pt x="105410" y="0"/>
                  </a:lnTo>
                  <a:lnTo>
                    <a:pt x="64376" y="8293"/>
                  </a:lnTo>
                  <a:lnTo>
                    <a:pt x="30873" y="30873"/>
                  </a:lnTo>
                  <a:lnTo>
                    <a:pt x="8280" y="64376"/>
                  </a:lnTo>
                  <a:lnTo>
                    <a:pt x="0" y="105410"/>
                  </a:lnTo>
                  <a:lnTo>
                    <a:pt x="8280" y="146431"/>
                  </a:lnTo>
                  <a:lnTo>
                    <a:pt x="30873" y="179933"/>
                  </a:lnTo>
                  <a:lnTo>
                    <a:pt x="64376" y="202514"/>
                  </a:lnTo>
                  <a:lnTo>
                    <a:pt x="105410" y="210794"/>
                  </a:lnTo>
                  <a:lnTo>
                    <a:pt x="322110" y="210794"/>
                  </a:lnTo>
                  <a:lnTo>
                    <a:pt x="363131" y="202514"/>
                  </a:lnTo>
                  <a:lnTo>
                    <a:pt x="396633" y="179933"/>
                  </a:lnTo>
                  <a:lnTo>
                    <a:pt x="419227" y="146431"/>
                  </a:lnTo>
                  <a:lnTo>
                    <a:pt x="427520" y="105410"/>
                  </a:lnTo>
                  <a:close/>
                </a:path>
              </a:pathLst>
            </a:custGeom>
            <a:solidFill>
              <a:srgbClr val="8AC9FE"/>
            </a:solidFill>
          </p:spPr>
          <p:txBody>
            <a:bodyPr wrap="square" lIns="0" tIns="0" rIns="0" bIns="0" rtlCol="0"/>
            <a:lstStyle/>
            <a:p>
              <a:endParaRPr/>
            </a:p>
          </p:txBody>
        </p:sp>
        <p:sp>
          <p:nvSpPr>
            <p:cNvPr id="34" name="object 34"/>
            <p:cNvSpPr/>
            <p:nvPr/>
          </p:nvSpPr>
          <p:spPr>
            <a:xfrm>
              <a:off x="4077842" y="6750672"/>
              <a:ext cx="1523365" cy="210820"/>
            </a:xfrm>
            <a:custGeom>
              <a:avLst/>
              <a:gdLst/>
              <a:ahLst/>
              <a:cxnLst/>
              <a:rect l="l" t="t" r="r" b="b"/>
              <a:pathLst>
                <a:path w="1523364" h="210820">
                  <a:moveTo>
                    <a:pt x="1417370" y="0"/>
                  </a:moveTo>
                  <a:lnTo>
                    <a:pt x="105410" y="0"/>
                  </a:lnTo>
                  <a:lnTo>
                    <a:pt x="64379" y="8283"/>
                  </a:lnTo>
                  <a:lnTo>
                    <a:pt x="30873" y="30872"/>
                  </a:lnTo>
                  <a:lnTo>
                    <a:pt x="8283" y="64374"/>
                  </a:lnTo>
                  <a:lnTo>
                    <a:pt x="0" y="105397"/>
                  </a:lnTo>
                  <a:lnTo>
                    <a:pt x="8283" y="146420"/>
                  </a:lnTo>
                  <a:lnTo>
                    <a:pt x="30873" y="179922"/>
                  </a:lnTo>
                  <a:lnTo>
                    <a:pt x="64379" y="202511"/>
                  </a:lnTo>
                  <a:lnTo>
                    <a:pt x="105410" y="210794"/>
                  </a:lnTo>
                  <a:lnTo>
                    <a:pt x="1417370" y="210794"/>
                  </a:lnTo>
                  <a:lnTo>
                    <a:pt x="1458401" y="202511"/>
                  </a:lnTo>
                  <a:lnTo>
                    <a:pt x="1491907" y="179922"/>
                  </a:lnTo>
                  <a:lnTo>
                    <a:pt x="1514497" y="146420"/>
                  </a:lnTo>
                  <a:lnTo>
                    <a:pt x="1522780" y="105397"/>
                  </a:lnTo>
                  <a:lnTo>
                    <a:pt x="1514497" y="64374"/>
                  </a:lnTo>
                  <a:lnTo>
                    <a:pt x="1491907" y="30872"/>
                  </a:lnTo>
                  <a:lnTo>
                    <a:pt x="1458401" y="8283"/>
                  </a:lnTo>
                  <a:lnTo>
                    <a:pt x="1417370" y="0"/>
                  </a:lnTo>
                  <a:close/>
                </a:path>
              </a:pathLst>
            </a:custGeom>
            <a:solidFill>
              <a:srgbClr val="60B7FF"/>
            </a:solidFill>
          </p:spPr>
          <p:txBody>
            <a:bodyPr wrap="square" lIns="0" tIns="0" rIns="0" bIns="0" rtlCol="0"/>
            <a:lstStyle/>
            <a:p>
              <a:endParaRPr/>
            </a:p>
          </p:txBody>
        </p:sp>
        <p:sp>
          <p:nvSpPr>
            <p:cNvPr id="35" name="object 35"/>
            <p:cNvSpPr/>
            <p:nvPr/>
          </p:nvSpPr>
          <p:spPr>
            <a:xfrm>
              <a:off x="4077843" y="7139533"/>
              <a:ext cx="1523365" cy="600075"/>
            </a:xfrm>
            <a:custGeom>
              <a:avLst/>
              <a:gdLst/>
              <a:ahLst/>
              <a:cxnLst/>
              <a:rect l="l" t="t" r="r" b="b"/>
              <a:pathLst>
                <a:path w="1523364" h="600075">
                  <a:moveTo>
                    <a:pt x="1522780" y="494245"/>
                  </a:moveTo>
                  <a:lnTo>
                    <a:pt x="1514487" y="453224"/>
                  </a:lnTo>
                  <a:lnTo>
                    <a:pt x="1491907" y="419722"/>
                  </a:lnTo>
                  <a:lnTo>
                    <a:pt x="1458391" y="397141"/>
                  </a:lnTo>
                  <a:lnTo>
                    <a:pt x="1417370" y="388848"/>
                  </a:lnTo>
                  <a:lnTo>
                    <a:pt x="105410" y="388848"/>
                  </a:lnTo>
                  <a:lnTo>
                    <a:pt x="64376" y="397141"/>
                  </a:lnTo>
                  <a:lnTo>
                    <a:pt x="30873" y="419722"/>
                  </a:lnTo>
                  <a:lnTo>
                    <a:pt x="8280" y="453224"/>
                  </a:lnTo>
                  <a:lnTo>
                    <a:pt x="0" y="494245"/>
                  </a:lnTo>
                  <a:lnTo>
                    <a:pt x="8280" y="535279"/>
                  </a:lnTo>
                  <a:lnTo>
                    <a:pt x="30873" y="568782"/>
                  </a:lnTo>
                  <a:lnTo>
                    <a:pt x="64376" y="591362"/>
                  </a:lnTo>
                  <a:lnTo>
                    <a:pt x="105410" y="599643"/>
                  </a:lnTo>
                  <a:lnTo>
                    <a:pt x="1417370" y="599643"/>
                  </a:lnTo>
                  <a:lnTo>
                    <a:pt x="1458391" y="591362"/>
                  </a:lnTo>
                  <a:lnTo>
                    <a:pt x="1491907" y="568782"/>
                  </a:lnTo>
                  <a:lnTo>
                    <a:pt x="1514487" y="535279"/>
                  </a:lnTo>
                  <a:lnTo>
                    <a:pt x="1522780" y="494245"/>
                  </a:lnTo>
                  <a:close/>
                </a:path>
                <a:path w="1523364" h="600075">
                  <a:moveTo>
                    <a:pt x="1522780" y="105397"/>
                  </a:moveTo>
                  <a:lnTo>
                    <a:pt x="1514487" y="64376"/>
                  </a:lnTo>
                  <a:lnTo>
                    <a:pt x="1491907" y="30873"/>
                  </a:lnTo>
                  <a:lnTo>
                    <a:pt x="1458391" y="8293"/>
                  </a:lnTo>
                  <a:lnTo>
                    <a:pt x="1417370" y="0"/>
                  </a:lnTo>
                  <a:lnTo>
                    <a:pt x="105410" y="0"/>
                  </a:lnTo>
                  <a:lnTo>
                    <a:pt x="64376" y="8293"/>
                  </a:lnTo>
                  <a:lnTo>
                    <a:pt x="30873" y="30873"/>
                  </a:lnTo>
                  <a:lnTo>
                    <a:pt x="8280" y="64376"/>
                  </a:lnTo>
                  <a:lnTo>
                    <a:pt x="0" y="105397"/>
                  </a:lnTo>
                  <a:lnTo>
                    <a:pt x="8280" y="146431"/>
                  </a:lnTo>
                  <a:lnTo>
                    <a:pt x="30873" y="179933"/>
                  </a:lnTo>
                  <a:lnTo>
                    <a:pt x="64376" y="202514"/>
                  </a:lnTo>
                  <a:lnTo>
                    <a:pt x="105410" y="210794"/>
                  </a:lnTo>
                  <a:lnTo>
                    <a:pt x="1417370" y="210794"/>
                  </a:lnTo>
                  <a:lnTo>
                    <a:pt x="1458391" y="202514"/>
                  </a:lnTo>
                  <a:lnTo>
                    <a:pt x="1491907" y="179933"/>
                  </a:lnTo>
                  <a:lnTo>
                    <a:pt x="1514487" y="146431"/>
                  </a:lnTo>
                  <a:lnTo>
                    <a:pt x="1522780" y="105397"/>
                  </a:lnTo>
                  <a:close/>
                </a:path>
              </a:pathLst>
            </a:custGeom>
            <a:solidFill>
              <a:srgbClr val="8AC9FE"/>
            </a:solidFill>
          </p:spPr>
          <p:txBody>
            <a:bodyPr wrap="square" lIns="0" tIns="0" rIns="0" bIns="0" rtlCol="0"/>
            <a:lstStyle/>
            <a:p>
              <a:endParaRPr/>
            </a:p>
          </p:txBody>
        </p:sp>
        <p:sp>
          <p:nvSpPr>
            <p:cNvPr id="36" name="object 36"/>
            <p:cNvSpPr/>
            <p:nvPr/>
          </p:nvSpPr>
          <p:spPr>
            <a:xfrm>
              <a:off x="4170375" y="1758937"/>
              <a:ext cx="5116195" cy="2077085"/>
            </a:xfrm>
            <a:custGeom>
              <a:avLst/>
              <a:gdLst/>
              <a:ahLst/>
              <a:cxnLst/>
              <a:rect l="l" t="t" r="r" b="b"/>
              <a:pathLst>
                <a:path w="5116195" h="2077085">
                  <a:moveTo>
                    <a:pt x="4964391" y="0"/>
                  </a:moveTo>
                  <a:lnTo>
                    <a:pt x="151358" y="0"/>
                  </a:lnTo>
                  <a:lnTo>
                    <a:pt x="103523" y="7716"/>
                  </a:lnTo>
                  <a:lnTo>
                    <a:pt x="61974" y="29202"/>
                  </a:lnTo>
                  <a:lnTo>
                    <a:pt x="29207" y="61963"/>
                  </a:lnTo>
                  <a:lnTo>
                    <a:pt x="7717" y="103505"/>
                  </a:lnTo>
                  <a:lnTo>
                    <a:pt x="0" y="151333"/>
                  </a:lnTo>
                  <a:lnTo>
                    <a:pt x="0" y="1925764"/>
                  </a:lnTo>
                  <a:lnTo>
                    <a:pt x="7715" y="1973591"/>
                  </a:lnTo>
                  <a:lnTo>
                    <a:pt x="29200" y="2015129"/>
                  </a:lnTo>
                  <a:lnTo>
                    <a:pt x="61963" y="2047887"/>
                  </a:lnTo>
                  <a:lnTo>
                    <a:pt x="103513" y="2069370"/>
                  </a:lnTo>
                  <a:lnTo>
                    <a:pt x="151358" y="2077085"/>
                  </a:lnTo>
                  <a:lnTo>
                    <a:pt x="4964391" y="2077085"/>
                  </a:lnTo>
                  <a:lnTo>
                    <a:pt x="5012227" y="2069369"/>
                  </a:lnTo>
                  <a:lnTo>
                    <a:pt x="5053776" y="2047886"/>
                  </a:lnTo>
                  <a:lnTo>
                    <a:pt x="5086543" y="2015127"/>
                  </a:lnTo>
                  <a:lnTo>
                    <a:pt x="5108032" y="1973584"/>
                  </a:lnTo>
                  <a:lnTo>
                    <a:pt x="5115750" y="1925751"/>
                  </a:lnTo>
                  <a:lnTo>
                    <a:pt x="5115750" y="151333"/>
                  </a:lnTo>
                  <a:lnTo>
                    <a:pt x="5108032" y="103505"/>
                  </a:lnTo>
                  <a:lnTo>
                    <a:pt x="5086543" y="61963"/>
                  </a:lnTo>
                  <a:lnTo>
                    <a:pt x="5053776" y="29202"/>
                  </a:lnTo>
                  <a:lnTo>
                    <a:pt x="5012227" y="7716"/>
                  </a:lnTo>
                  <a:lnTo>
                    <a:pt x="4964391" y="0"/>
                  </a:lnTo>
                  <a:close/>
                </a:path>
              </a:pathLst>
            </a:custGeom>
            <a:solidFill>
              <a:srgbClr val="0593FC"/>
            </a:solidFill>
          </p:spPr>
          <p:txBody>
            <a:bodyPr wrap="square" lIns="0" tIns="0" rIns="0" bIns="0" rtlCol="0"/>
            <a:lstStyle/>
            <a:p>
              <a:endParaRPr/>
            </a:p>
          </p:txBody>
        </p:sp>
        <p:sp>
          <p:nvSpPr>
            <p:cNvPr id="37" name="object 37"/>
            <p:cNvSpPr/>
            <p:nvPr/>
          </p:nvSpPr>
          <p:spPr>
            <a:xfrm>
              <a:off x="4170375" y="1758937"/>
              <a:ext cx="727710" cy="2077085"/>
            </a:xfrm>
            <a:custGeom>
              <a:avLst/>
              <a:gdLst/>
              <a:ahLst/>
              <a:cxnLst/>
              <a:rect l="l" t="t" r="r" b="b"/>
              <a:pathLst>
                <a:path w="727710" h="2077085">
                  <a:moveTo>
                    <a:pt x="727583" y="0"/>
                  </a:moveTo>
                  <a:lnTo>
                    <a:pt x="151358" y="0"/>
                  </a:lnTo>
                  <a:lnTo>
                    <a:pt x="103523" y="7716"/>
                  </a:lnTo>
                  <a:lnTo>
                    <a:pt x="61974" y="29202"/>
                  </a:lnTo>
                  <a:lnTo>
                    <a:pt x="29207" y="61963"/>
                  </a:lnTo>
                  <a:lnTo>
                    <a:pt x="7717" y="103505"/>
                  </a:lnTo>
                  <a:lnTo>
                    <a:pt x="0" y="151333"/>
                  </a:lnTo>
                  <a:lnTo>
                    <a:pt x="0" y="1925751"/>
                  </a:lnTo>
                  <a:lnTo>
                    <a:pt x="7717" y="1973584"/>
                  </a:lnTo>
                  <a:lnTo>
                    <a:pt x="29207" y="2015127"/>
                  </a:lnTo>
                  <a:lnTo>
                    <a:pt x="61974" y="2047886"/>
                  </a:lnTo>
                  <a:lnTo>
                    <a:pt x="103523" y="2069369"/>
                  </a:lnTo>
                  <a:lnTo>
                    <a:pt x="151358" y="2077085"/>
                  </a:lnTo>
                  <a:lnTo>
                    <a:pt x="727583" y="2077085"/>
                  </a:lnTo>
                  <a:lnTo>
                    <a:pt x="679742" y="2069369"/>
                  </a:lnTo>
                  <a:lnTo>
                    <a:pt x="638193" y="2047886"/>
                  </a:lnTo>
                  <a:lnTo>
                    <a:pt x="605428" y="2015127"/>
                  </a:lnTo>
                  <a:lnTo>
                    <a:pt x="583940" y="1973584"/>
                  </a:lnTo>
                  <a:lnTo>
                    <a:pt x="576224" y="1925751"/>
                  </a:lnTo>
                  <a:lnTo>
                    <a:pt x="576224" y="151333"/>
                  </a:lnTo>
                  <a:lnTo>
                    <a:pt x="583940" y="103505"/>
                  </a:lnTo>
                  <a:lnTo>
                    <a:pt x="605428" y="61963"/>
                  </a:lnTo>
                  <a:lnTo>
                    <a:pt x="638193" y="29202"/>
                  </a:lnTo>
                  <a:lnTo>
                    <a:pt x="679742" y="7716"/>
                  </a:lnTo>
                  <a:lnTo>
                    <a:pt x="727583" y="0"/>
                  </a:lnTo>
                  <a:close/>
                </a:path>
              </a:pathLst>
            </a:custGeom>
            <a:solidFill>
              <a:srgbClr val="0182FC"/>
            </a:solidFill>
          </p:spPr>
          <p:txBody>
            <a:bodyPr wrap="square" lIns="0" tIns="0" rIns="0" bIns="0" rtlCol="0"/>
            <a:lstStyle/>
            <a:p>
              <a:endParaRPr/>
            </a:p>
          </p:txBody>
        </p:sp>
        <p:sp>
          <p:nvSpPr>
            <p:cNvPr id="38" name="object 38"/>
            <p:cNvSpPr/>
            <p:nvPr/>
          </p:nvSpPr>
          <p:spPr>
            <a:xfrm>
              <a:off x="4593508" y="2174646"/>
              <a:ext cx="1358900" cy="1358900"/>
            </a:xfrm>
            <a:custGeom>
              <a:avLst/>
              <a:gdLst/>
              <a:ahLst/>
              <a:cxnLst/>
              <a:rect l="l" t="t" r="r" b="b"/>
              <a:pathLst>
                <a:path w="1358900" h="1358900">
                  <a:moveTo>
                    <a:pt x="648048" y="0"/>
                  </a:moveTo>
                  <a:lnTo>
                    <a:pt x="600069" y="3875"/>
                  </a:lnTo>
                  <a:lnTo>
                    <a:pt x="553087" y="11014"/>
                  </a:lnTo>
                  <a:lnTo>
                    <a:pt x="507216" y="21303"/>
                  </a:lnTo>
                  <a:lnTo>
                    <a:pt x="462572" y="34625"/>
                  </a:lnTo>
                  <a:lnTo>
                    <a:pt x="419269" y="50867"/>
                  </a:lnTo>
                  <a:lnTo>
                    <a:pt x="377422" y="69912"/>
                  </a:lnTo>
                  <a:lnTo>
                    <a:pt x="337148" y="91645"/>
                  </a:lnTo>
                  <a:lnTo>
                    <a:pt x="298560" y="115953"/>
                  </a:lnTo>
                  <a:lnTo>
                    <a:pt x="261774" y="142718"/>
                  </a:lnTo>
                  <a:lnTo>
                    <a:pt x="226906" y="171827"/>
                  </a:lnTo>
                  <a:lnTo>
                    <a:pt x="194070" y="203164"/>
                  </a:lnTo>
                  <a:lnTo>
                    <a:pt x="163381" y="236614"/>
                  </a:lnTo>
                  <a:lnTo>
                    <a:pt x="134954" y="272061"/>
                  </a:lnTo>
                  <a:lnTo>
                    <a:pt x="108906" y="309392"/>
                  </a:lnTo>
                  <a:lnTo>
                    <a:pt x="85349" y="348490"/>
                  </a:lnTo>
                  <a:lnTo>
                    <a:pt x="64401" y="389241"/>
                  </a:lnTo>
                  <a:lnTo>
                    <a:pt x="46175" y="431529"/>
                  </a:lnTo>
                  <a:lnTo>
                    <a:pt x="30788" y="475240"/>
                  </a:lnTo>
                  <a:lnTo>
                    <a:pt x="18354" y="520257"/>
                  </a:lnTo>
                  <a:lnTo>
                    <a:pt x="8987" y="566467"/>
                  </a:lnTo>
                  <a:lnTo>
                    <a:pt x="2805" y="613754"/>
                  </a:lnTo>
                  <a:lnTo>
                    <a:pt x="0" y="660679"/>
                  </a:lnTo>
                  <a:lnTo>
                    <a:pt x="9" y="670210"/>
                  </a:lnTo>
                  <a:lnTo>
                    <a:pt x="450" y="711098"/>
                  </a:lnTo>
                  <a:lnTo>
                    <a:pt x="4269" y="758159"/>
                  </a:lnTo>
                  <a:lnTo>
                    <a:pt x="11281" y="804293"/>
                  </a:lnTo>
                  <a:lnTo>
                    <a:pt x="21371" y="849387"/>
                  </a:lnTo>
                  <a:lnTo>
                    <a:pt x="34427" y="893328"/>
                  </a:lnTo>
                  <a:lnTo>
                    <a:pt x="50335" y="936002"/>
                  </a:lnTo>
                  <a:lnTo>
                    <a:pt x="68982" y="977297"/>
                  </a:lnTo>
                  <a:lnTo>
                    <a:pt x="90255" y="1017099"/>
                  </a:lnTo>
                  <a:lnTo>
                    <a:pt x="114040" y="1055295"/>
                  </a:lnTo>
                  <a:lnTo>
                    <a:pt x="140225" y="1091771"/>
                  </a:lnTo>
                  <a:lnTo>
                    <a:pt x="168695" y="1126415"/>
                  </a:lnTo>
                  <a:lnTo>
                    <a:pt x="199338" y="1159113"/>
                  </a:lnTo>
                  <a:lnTo>
                    <a:pt x="232040" y="1189751"/>
                  </a:lnTo>
                  <a:lnTo>
                    <a:pt x="266688" y="1218218"/>
                  </a:lnTo>
                  <a:lnTo>
                    <a:pt x="303169" y="1244398"/>
                  </a:lnTo>
                  <a:lnTo>
                    <a:pt x="341370" y="1268180"/>
                  </a:lnTo>
                  <a:lnTo>
                    <a:pt x="381176" y="1289450"/>
                  </a:lnTo>
                  <a:lnTo>
                    <a:pt x="422475" y="1308094"/>
                  </a:lnTo>
                  <a:lnTo>
                    <a:pt x="465154" y="1324000"/>
                  </a:lnTo>
                  <a:lnTo>
                    <a:pt x="509100" y="1337054"/>
                  </a:lnTo>
                  <a:lnTo>
                    <a:pt x="554198" y="1347143"/>
                  </a:lnTo>
                  <a:lnTo>
                    <a:pt x="600336" y="1354153"/>
                  </a:lnTo>
                  <a:lnTo>
                    <a:pt x="647400" y="1357972"/>
                  </a:lnTo>
                  <a:lnTo>
                    <a:pt x="696501" y="1358503"/>
                  </a:lnTo>
                  <a:lnTo>
                    <a:pt x="744754" y="1355621"/>
                  </a:lnTo>
                  <a:lnTo>
                    <a:pt x="792045" y="1349440"/>
                  </a:lnTo>
                  <a:lnTo>
                    <a:pt x="838260" y="1340076"/>
                  </a:lnTo>
                  <a:lnTo>
                    <a:pt x="883282" y="1327644"/>
                  </a:lnTo>
                  <a:lnTo>
                    <a:pt x="926997" y="1312259"/>
                  </a:lnTo>
                  <a:lnTo>
                    <a:pt x="969289" y="1294036"/>
                  </a:lnTo>
                  <a:lnTo>
                    <a:pt x="1010044" y="1273090"/>
                  </a:lnTo>
                  <a:lnTo>
                    <a:pt x="1049146" y="1249537"/>
                  </a:lnTo>
                  <a:lnTo>
                    <a:pt x="1086480" y="1223490"/>
                  </a:lnTo>
                  <a:lnTo>
                    <a:pt x="1121932" y="1195067"/>
                  </a:lnTo>
                  <a:lnTo>
                    <a:pt x="1155386" y="1164381"/>
                  </a:lnTo>
                  <a:lnTo>
                    <a:pt x="1186726" y="1131548"/>
                  </a:lnTo>
                  <a:lnTo>
                    <a:pt x="1215839" y="1096682"/>
                  </a:lnTo>
                  <a:lnTo>
                    <a:pt x="1242608" y="1059900"/>
                  </a:lnTo>
                  <a:lnTo>
                    <a:pt x="1266918" y="1021315"/>
                  </a:lnTo>
                  <a:lnTo>
                    <a:pt x="1288655" y="981044"/>
                  </a:lnTo>
                  <a:lnTo>
                    <a:pt x="1307704" y="939201"/>
                  </a:lnTo>
                  <a:lnTo>
                    <a:pt x="1323949" y="895901"/>
                  </a:lnTo>
                  <a:lnTo>
                    <a:pt x="1337274" y="851260"/>
                  </a:lnTo>
                  <a:lnTo>
                    <a:pt x="1347566" y="805392"/>
                  </a:lnTo>
                  <a:lnTo>
                    <a:pt x="1354709" y="758413"/>
                  </a:lnTo>
                  <a:lnTo>
                    <a:pt x="1358588" y="710438"/>
                  </a:lnTo>
                  <a:lnTo>
                    <a:pt x="1356623" y="698302"/>
                  </a:lnTo>
                  <a:lnTo>
                    <a:pt x="1350274" y="688295"/>
                  </a:lnTo>
                  <a:lnTo>
                    <a:pt x="1340569" y="681498"/>
                  </a:lnTo>
                  <a:lnTo>
                    <a:pt x="1328539" y="678992"/>
                  </a:lnTo>
                  <a:lnTo>
                    <a:pt x="709491" y="678992"/>
                  </a:lnTo>
                  <a:lnTo>
                    <a:pt x="697812" y="676636"/>
                  </a:lnTo>
                  <a:lnTo>
                    <a:pt x="688277" y="670210"/>
                  </a:lnTo>
                  <a:lnTo>
                    <a:pt x="681850" y="660679"/>
                  </a:lnTo>
                  <a:lnTo>
                    <a:pt x="679493" y="649008"/>
                  </a:lnTo>
                  <a:lnTo>
                    <a:pt x="679493" y="30022"/>
                  </a:lnTo>
                  <a:lnTo>
                    <a:pt x="676991" y="17993"/>
                  </a:lnTo>
                  <a:lnTo>
                    <a:pt x="670191" y="8291"/>
                  </a:lnTo>
                  <a:lnTo>
                    <a:pt x="660180" y="1949"/>
                  </a:lnTo>
                  <a:lnTo>
                    <a:pt x="648048" y="0"/>
                  </a:lnTo>
                  <a:close/>
                </a:path>
              </a:pathLst>
            </a:custGeom>
            <a:solidFill>
              <a:srgbClr val="FFD15B"/>
            </a:solidFill>
          </p:spPr>
          <p:txBody>
            <a:bodyPr wrap="square" lIns="0" tIns="0" rIns="0" bIns="0" rtlCol="0"/>
            <a:lstStyle/>
            <a:p>
              <a:endParaRPr/>
            </a:p>
          </p:txBody>
        </p:sp>
        <p:sp>
          <p:nvSpPr>
            <p:cNvPr id="39" name="object 39"/>
            <p:cNvSpPr/>
            <p:nvPr/>
          </p:nvSpPr>
          <p:spPr>
            <a:xfrm>
              <a:off x="4593433" y="2194471"/>
              <a:ext cx="1158875" cy="1338580"/>
            </a:xfrm>
            <a:custGeom>
              <a:avLst/>
              <a:gdLst/>
              <a:ahLst/>
              <a:cxnLst/>
              <a:rect l="l" t="t" r="r" b="b"/>
              <a:pathLst>
                <a:path w="1158875" h="1338579">
                  <a:moveTo>
                    <a:pt x="513007" y="0"/>
                  </a:moveTo>
                  <a:lnTo>
                    <a:pt x="467922" y="13037"/>
                  </a:lnTo>
                  <a:lnTo>
                    <a:pt x="424182" y="29044"/>
                  </a:lnTo>
                  <a:lnTo>
                    <a:pt x="381903" y="47904"/>
                  </a:lnTo>
                  <a:lnTo>
                    <a:pt x="341204" y="69499"/>
                  </a:lnTo>
                  <a:lnTo>
                    <a:pt x="302201" y="93711"/>
                  </a:lnTo>
                  <a:lnTo>
                    <a:pt x="265012" y="120423"/>
                  </a:lnTo>
                  <a:lnTo>
                    <a:pt x="229754" y="149519"/>
                  </a:lnTo>
                  <a:lnTo>
                    <a:pt x="196545" y="180881"/>
                  </a:lnTo>
                  <a:lnTo>
                    <a:pt x="165501" y="214391"/>
                  </a:lnTo>
                  <a:lnTo>
                    <a:pt x="136741" y="249932"/>
                  </a:lnTo>
                  <a:lnTo>
                    <a:pt x="110381" y="287388"/>
                  </a:lnTo>
                  <a:lnTo>
                    <a:pt x="86539" y="326640"/>
                  </a:lnTo>
                  <a:lnTo>
                    <a:pt x="65332" y="367571"/>
                  </a:lnTo>
                  <a:lnTo>
                    <a:pt x="46878" y="410064"/>
                  </a:lnTo>
                  <a:lnTo>
                    <a:pt x="31293" y="454003"/>
                  </a:lnTo>
                  <a:lnTo>
                    <a:pt x="18696" y="499268"/>
                  </a:lnTo>
                  <a:lnTo>
                    <a:pt x="9203" y="545744"/>
                  </a:lnTo>
                  <a:lnTo>
                    <a:pt x="2932" y="593313"/>
                  </a:lnTo>
                  <a:lnTo>
                    <a:pt x="0" y="641858"/>
                  </a:lnTo>
                  <a:lnTo>
                    <a:pt x="524" y="691261"/>
                  </a:lnTo>
                  <a:lnTo>
                    <a:pt x="4343" y="738320"/>
                  </a:lnTo>
                  <a:lnTo>
                    <a:pt x="11355" y="784453"/>
                  </a:lnTo>
                  <a:lnTo>
                    <a:pt x="21445" y="829546"/>
                  </a:lnTo>
                  <a:lnTo>
                    <a:pt x="34501" y="873486"/>
                  </a:lnTo>
                  <a:lnTo>
                    <a:pt x="50409" y="916160"/>
                  </a:lnTo>
                  <a:lnTo>
                    <a:pt x="69056" y="957454"/>
                  </a:lnTo>
                  <a:lnTo>
                    <a:pt x="90329" y="997256"/>
                  </a:lnTo>
                  <a:lnTo>
                    <a:pt x="114115" y="1035452"/>
                  </a:lnTo>
                  <a:lnTo>
                    <a:pt x="140299" y="1071928"/>
                  </a:lnTo>
                  <a:lnTo>
                    <a:pt x="168769" y="1106572"/>
                  </a:lnTo>
                  <a:lnTo>
                    <a:pt x="199412" y="1139270"/>
                  </a:lnTo>
                  <a:lnTo>
                    <a:pt x="232114" y="1169910"/>
                  </a:lnTo>
                  <a:lnTo>
                    <a:pt x="266763" y="1198376"/>
                  </a:lnTo>
                  <a:lnTo>
                    <a:pt x="303243" y="1224558"/>
                  </a:lnTo>
                  <a:lnTo>
                    <a:pt x="341444" y="1248340"/>
                  </a:lnTo>
                  <a:lnTo>
                    <a:pt x="381250" y="1269610"/>
                  </a:lnTo>
                  <a:lnTo>
                    <a:pt x="422550" y="1288255"/>
                  </a:lnTo>
                  <a:lnTo>
                    <a:pt x="465229" y="1304161"/>
                  </a:lnTo>
                  <a:lnTo>
                    <a:pt x="509174" y="1317216"/>
                  </a:lnTo>
                  <a:lnTo>
                    <a:pt x="554272" y="1327305"/>
                  </a:lnTo>
                  <a:lnTo>
                    <a:pt x="600410" y="1334316"/>
                  </a:lnTo>
                  <a:lnTo>
                    <a:pt x="647475" y="1338135"/>
                  </a:lnTo>
                  <a:lnTo>
                    <a:pt x="701419" y="1338527"/>
                  </a:lnTo>
                  <a:lnTo>
                    <a:pt x="754322" y="1334802"/>
                  </a:lnTo>
                  <a:lnTo>
                    <a:pt x="806032" y="1327115"/>
                  </a:lnTo>
                  <a:lnTo>
                    <a:pt x="856396" y="1315619"/>
                  </a:lnTo>
                  <a:lnTo>
                    <a:pt x="905263" y="1300468"/>
                  </a:lnTo>
                  <a:lnTo>
                    <a:pt x="952480" y="1281816"/>
                  </a:lnTo>
                  <a:lnTo>
                    <a:pt x="997895" y="1259816"/>
                  </a:lnTo>
                  <a:lnTo>
                    <a:pt x="1041355" y="1234622"/>
                  </a:lnTo>
                  <a:lnTo>
                    <a:pt x="1082708" y="1206388"/>
                  </a:lnTo>
                  <a:lnTo>
                    <a:pt x="1121802" y="1175266"/>
                  </a:lnTo>
                  <a:lnTo>
                    <a:pt x="1158484" y="1141412"/>
                  </a:lnTo>
                  <a:lnTo>
                    <a:pt x="1110460" y="1151693"/>
                  </a:lnTo>
                  <a:lnTo>
                    <a:pt x="1061260" y="1158546"/>
                  </a:lnTo>
                  <a:lnTo>
                    <a:pt x="1011002" y="1161820"/>
                  </a:lnTo>
                  <a:lnTo>
                    <a:pt x="959806" y="1161364"/>
                  </a:lnTo>
                  <a:lnTo>
                    <a:pt x="912741" y="1157546"/>
                  </a:lnTo>
                  <a:lnTo>
                    <a:pt x="866603" y="1150536"/>
                  </a:lnTo>
                  <a:lnTo>
                    <a:pt x="821505" y="1140448"/>
                  </a:lnTo>
                  <a:lnTo>
                    <a:pt x="777560" y="1127394"/>
                  </a:lnTo>
                  <a:lnTo>
                    <a:pt x="734881" y="1111488"/>
                  </a:lnTo>
                  <a:lnTo>
                    <a:pt x="693582" y="1092843"/>
                  </a:lnTo>
                  <a:lnTo>
                    <a:pt x="653775" y="1071572"/>
                  </a:lnTo>
                  <a:lnTo>
                    <a:pt x="615575" y="1047789"/>
                  </a:lnTo>
                  <a:lnTo>
                    <a:pt x="579095" y="1021608"/>
                  </a:lnTo>
                  <a:lnTo>
                    <a:pt x="544447" y="993140"/>
                  </a:lnTo>
                  <a:lnTo>
                    <a:pt x="511745" y="962501"/>
                  </a:lnTo>
                  <a:lnTo>
                    <a:pt x="481103" y="929802"/>
                  </a:lnTo>
                  <a:lnTo>
                    <a:pt x="452633" y="895158"/>
                  </a:lnTo>
                  <a:lnTo>
                    <a:pt x="426449" y="858681"/>
                  </a:lnTo>
                  <a:lnTo>
                    <a:pt x="402664" y="820486"/>
                  </a:lnTo>
                  <a:lnTo>
                    <a:pt x="381392" y="780685"/>
                  </a:lnTo>
                  <a:lnTo>
                    <a:pt x="362746" y="739391"/>
                  </a:lnTo>
                  <a:lnTo>
                    <a:pt x="346839" y="696718"/>
                  </a:lnTo>
                  <a:lnTo>
                    <a:pt x="333784" y="652779"/>
                  </a:lnTo>
                  <a:lnTo>
                    <a:pt x="323695" y="607688"/>
                  </a:lnTo>
                  <a:lnTo>
                    <a:pt x="316685" y="561558"/>
                  </a:lnTo>
                  <a:lnTo>
                    <a:pt x="312868" y="514502"/>
                  </a:lnTo>
                  <a:lnTo>
                    <a:pt x="312358" y="464577"/>
                  </a:lnTo>
                  <a:lnTo>
                    <a:pt x="315377" y="415531"/>
                  </a:lnTo>
                  <a:lnTo>
                    <a:pt x="321805" y="367485"/>
                  </a:lnTo>
                  <a:lnTo>
                    <a:pt x="331518" y="320559"/>
                  </a:lnTo>
                  <a:lnTo>
                    <a:pt x="344398" y="274874"/>
                  </a:lnTo>
                  <a:lnTo>
                    <a:pt x="360321" y="230552"/>
                  </a:lnTo>
                  <a:lnTo>
                    <a:pt x="379168" y="187713"/>
                  </a:lnTo>
                  <a:lnTo>
                    <a:pt x="400817" y="146478"/>
                  </a:lnTo>
                  <a:lnTo>
                    <a:pt x="425146" y="106969"/>
                  </a:lnTo>
                  <a:lnTo>
                    <a:pt x="452035" y="69305"/>
                  </a:lnTo>
                  <a:lnTo>
                    <a:pt x="481362" y="33608"/>
                  </a:lnTo>
                  <a:lnTo>
                    <a:pt x="513007" y="0"/>
                  </a:lnTo>
                  <a:close/>
                </a:path>
              </a:pathLst>
            </a:custGeom>
            <a:solidFill>
              <a:srgbClr val="FFC344"/>
            </a:solidFill>
          </p:spPr>
          <p:txBody>
            <a:bodyPr wrap="square" lIns="0" tIns="0" rIns="0" bIns="0" rtlCol="0"/>
            <a:lstStyle/>
            <a:p>
              <a:endParaRPr/>
            </a:p>
          </p:txBody>
        </p:sp>
        <p:sp>
          <p:nvSpPr>
            <p:cNvPr id="40" name="object 40"/>
            <p:cNvSpPr/>
            <p:nvPr/>
          </p:nvSpPr>
          <p:spPr>
            <a:xfrm>
              <a:off x="5428602" y="2019058"/>
              <a:ext cx="679450" cy="679450"/>
            </a:xfrm>
            <a:custGeom>
              <a:avLst/>
              <a:gdLst/>
              <a:ahLst/>
              <a:cxnLst/>
              <a:rect l="l" t="t" r="r" b="b"/>
              <a:pathLst>
                <a:path w="679450" h="679450">
                  <a:moveTo>
                    <a:pt x="31369" y="0"/>
                  </a:moveTo>
                  <a:lnTo>
                    <a:pt x="19261" y="1969"/>
                  </a:lnTo>
                  <a:lnTo>
                    <a:pt x="9278" y="8326"/>
                  </a:lnTo>
                  <a:lnTo>
                    <a:pt x="2499" y="18029"/>
                  </a:lnTo>
                  <a:lnTo>
                    <a:pt x="0" y="30035"/>
                  </a:lnTo>
                  <a:lnTo>
                    <a:pt x="0" y="649020"/>
                  </a:lnTo>
                  <a:lnTo>
                    <a:pt x="2354" y="660692"/>
                  </a:lnTo>
                  <a:lnTo>
                    <a:pt x="8777" y="670223"/>
                  </a:lnTo>
                  <a:lnTo>
                    <a:pt x="18307" y="676649"/>
                  </a:lnTo>
                  <a:lnTo>
                    <a:pt x="29984" y="679005"/>
                  </a:lnTo>
                  <a:lnTo>
                    <a:pt x="649020" y="679005"/>
                  </a:lnTo>
                  <a:lnTo>
                    <a:pt x="661052" y="676510"/>
                  </a:lnTo>
                  <a:lnTo>
                    <a:pt x="670760" y="669710"/>
                  </a:lnTo>
                  <a:lnTo>
                    <a:pt x="677110" y="659703"/>
                  </a:lnTo>
                  <a:lnTo>
                    <a:pt x="679069" y="647573"/>
                  </a:lnTo>
                  <a:lnTo>
                    <a:pt x="674637" y="594962"/>
                  </a:lnTo>
                  <a:lnTo>
                    <a:pt x="666285" y="543566"/>
                  </a:lnTo>
                  <a:lnTo>
                    <a:pt x="654167" y="493537"/>
                  </a:lnTo>
                  <a:lnTo>
                    <a:pt x="638433" y="445027"/>
                  </a:lnTo>
                  <a:lnTo>
                    <a:pt x="619236" y="398187"/>
                  </a:lnTo>
                  <a:lnTo>
                    <a:pt x="596729" y="353171"/>
                  </a:lnTo>
                  <a:lnTo>
                    <a:pt x="571063" y="310129"/>
                  </a:lnTo>
                  <a:lnTo>
                    <a:pt x="542392" y="269215"/>
                  </a:lnTo>
                  <a:lnTo>
                    <a:pt x="510866" y="230580"/>
                  </a:lnTo>
                  <a:lnTo>
                    <a:pt x="476640" y="194376"/>
                  </a:lnTo>
                  <a:lnTo>
                    <a:pt x="439864" y="160756"/>
                  </a:lnTo>
                  <a:lnTo>
                    <a:pt x="401707" y="130614"/>
                  </a:lnTo>
                  <a:lnTo>
                    <a:pt x="361413" y="103213"/>
                  </a:lnTo>
                  <a:lnTo>
                    <a:pt x="319124" y="78695"/>
                  </a:lnTo>
                  <a:lnTo>
                    <a:pt x="274980" y="57201"/>
                  </a:lnTo>
                  <a:lnTo>
                    <a:pt x="229122" y="38870"/>
                  </a:lnTo>
                  <a:lnTo>
                    <a:pt x="181691" y="23844"/>
                  </a:lnTo>
                  <a:lnTo>
                    <a:pt x="132828" y="12263"/>
                  </a:lnTo>
                  <a:lnTo>
                    <a:pt x="82673" y="4268"/>
                  </a:lnTo>
                  <a:lnTo>
                    <a:pt x="31369" y="0"/>
                  </a:lnTo>
                  <a:close/>
                </a:path>
              </a:pathLst>
            </a:custGeom>
            <a:solidFill>
              <a:srgbClr val="80D261"/>
            </a:solidFill>
          </p:spPr>
          <p:txBody>
            <a:bodyPr wrap="square" lIns="0" tIns="0" rIns="0" bIns="0" rtlCol="0"/>
            <a:lstStyle/>
            <a:p>
              <a:endParaRPr/>
            </a:p>
          </p:txBody>
        </p:sp>
        <p:sp>
          <p:nvSpPr>
            <p:cNvPr id="41" name="object 41"/>
            <p:cNvSpPr/>
            <p:nvPr/>
          </p:nvSpPr>
          <p:spPr>
            <a:xfrm>
              <a:off x="5428589" y="2019058"/>
              <a:ext cx="261620" cy="679450"/>
            </a:xfrm>
            <a:custGeom>
              <a:avLst/>
              <a:gdLst/>
              <a:ahLst/>
              <a:cxnLst/>
              <a:rect l="l" t="t" r="r" b="b"/>
              <a:pathLst>
                <a:path w="261620" h="679450">
                  <a:moveTo>
                    <a:pt x="31369" y="0"/>
                  </a:moveTo>
                  <a:lnTo>
                    <a:pt x="19261" y="1969"/>
                  </a:lnTo>
                  <a:lnTo>
                    <a:pt x="9278" y="8326"/>
                  </a:lnTo>
                  <a:lnTo>
                    <a:pt x="2499" y="18029"/>
                  </a:lnTo>
                  <a:lnTo>
                    <a:pt x="0" y="30035"/>
                  </a:lnTo>
                  <a:lnTo>
                    <a:pt x="2" y="649033"/>
                  </a:lnTo>
                  <a:lnTo>
                    <a:pt x="2362" y="660705"/>
                  </a:lnTo>
                  <a:lnTo>
                    <a:pt x="8793" y="670234"/>
                  </a:lnTo>
                  <a:lnTo>
                    <a:pt x="18307" y="676649"/>
                  </a:lnTo>
                  <a:lnTo>
                    <a:pt x="29984" y="679005"/>
                  </a:lnTo>
                  <a:lnTo>
                    <a:pt x="261518" y="679005"/>
                  </a:lnTo>
                  <a:lnTo>
                    <a:pt x="249835" y="676649"/>
                  </a:lnTo>
                  <a:lnTo>
                    <a:pt x="240308" y="670223"/>
                  </a:lnTo>
                  <a:lnTo>
                    <a:pt x="233887" y="660692"/>
                  </a:lnTo>
                  <a:lnTo>
                    <a:pt x="231533" y="649033"/>
                  </a:lnTo>
                  <a:lnTo>
                    <a:pt x="231533" y="39852"/>
                  </a:lnTo>
                  <a:lnTo>
                    <a:pt x="183555" y="24458"/>
                  </a:lnTo>
                  <a:lnTo>
                    <a:pt x="134108" y="12577"/>
                  </a:lnTo>
                  <a:lnTo>
                    <a:pt x="83333" y="4371"/>
                  </a:lnTo>
                  <a:lnTo>
                    <a:pt x="31369" y="0"/>
                  </a:lnTo>
                  <a:close/>
                </a:path>
              </a:pathLst>
            </a:custGeom>
            <a:solidFill>
              <a:srgbClr val="68CA44"/>
            </a:solidFill>
          </p:spPr>
          <p:txBody>
            <a:bodyPr wrap="square" lIns="0" tIns="0" rIns="0" bIns="0" rtlCol="0"/>
            <a:lstStyle/>
            <a:p>
              <a:endParaRPr/>
            </a:p>
          </p:txBody>
        </p:sp>
        <p:sp>
          <p:nvSpPr>
            <p:cNvPr id="42" name="object 42"/>
            <p:cNvSpPr/>
            <p:nvPr/>
          </p:nvSpPr>
          <p:spPr>
            <a:xfrm>
              <a:off x="6554737" y="2731821"/>
              <a:ext cx="210820" cy="513715"/>
            </a:xfrm>
            <a:custGeom>
              <a:avLst/>
              <a:gdLst/>
              <a:ahLst/>
              <a:cxnLst/>
              <a:rect l="l" t="t" r="r" b="b"/>
              <a:pathLst>
                <a:path w="210820" h="513714">
                  <a:moveTo>
                    <a:pt x="105410" y="0"/>
                  </a:moveTo>
                  <a:lnTo>
                    <a:pt x="64379" y="8281"/>
                  </a:lnTo>
                  <a:lnTo>
                    <a:pt x="30873" y="30867"/>
                  </a:lnTo>
                  <a:lnTo>
                    <a:pt x="8283" y="64368"/>
                  </a:lnTo>
                  <a:lnTo>
                    <a:pt x="0" y="105397"/>
                  </a:lnTo>
                  <a:lnTo>
                    <a:pt x="0" y="513448"/>
                  </a:lnTo>
                  <a:lnTo>
                    <a:pt x="210807" y="513448"/>
                  </a:lnTo>
                  <a:lnTo>
                    <a:pt x="210807" y="105397"/>
                  </a:lnTo>
                  <a:lnTo>
                    <a:pt x="202523" y="64368"/>
                  </a:lnTo>
                  <a:lnTo>
                    <a:pt x="179935" y="30867"/>
                  </a:lnTo>
                  <a:lnTo>
                    <a:pt x="146433" y="8281"/>
                  </a:lnTo>
                  <a:lnTo>
                    <a:pt x="105410" y="0"/>
                  </a:lnTo>
                  <a:close/>
                </a:path>
              </a:pathLst>
            </a:custGeom>
            <a:solidFill>
              <a:srgbClr val="FE9901"/>
            </a:solidFill>
          </p:spPr>
          <p:txBody>
            <a:bodyPr wrap="square" lIns="0" tIns="0" rIns="0" bIns="0" rtlCol="0"/>
            <a:lstStyle/>
            <a:p>
              <a:endParaRPr/>
            </a:p>
          </p:txBody>
        </p:sp>
        <p:sp>
          <p:nvSpPr>
            <p:cNvPr id="43" name="object 43"/>
            <p:cNvSpPr/>
            <p:nvPr/>
          </p:nvSpPr>
          <p:spPr>
            <a:xfrm>
              <a:off x="6940677" y="2141601"/>
              <a:ext cx="210820" cy="1104265"/>
            </a:xfrm>
            <a:custGeom>
              <a:avLst/>
              <a:gdLst/>
              <a:ahLst/>
              <a:cxnLst/>
              <a:rect l="l" t="t" r="r" b="b"/>
              <a:pathLst>
                <a:path w="210820" h="1104264">
                  <a:moveTo>
                    <a:pt x="105410" y="0"/>
                  </a:moveTo>
                  <a:lnTo>
                    <a:pt x="64379" y="8283"/>
                  </a:lnTo>
                  <a:lnTo>
                    <a:pt x="30873" y="30872"/>
                  </a:lnTo>
                  <a:lnTo>
                    <a:pt x="8283" y="64374"/>
                  </a:lnTo>
                  <a:lnTo>
                    <a:pt x="0" y="105397"/>
                  </a:lnTo>
                  <a:lnTo>
                    <a:pt x="0" y="1103668"/>
                  </a:lnTo>
                  <a:lnTo>
                    <a:pt x="210820" y="1103668"/>
                  </a:lnTo>
                  <a:lnTo>
                    <a:pt x="210820" y="105397"/>
                  </a:lnTo>
                  <a:lnTo>
                    <a:pt x="202536" y="64374"/>
                  </a:lnTo>
                  <a:lnTo>
                    <a:pt x="179946" y="30872"/>
                  </a:lnTo>
                  <a:lnTo>
                    <a:pt x="146440" y="8283"/>
                  </a:lnTo>
                  <a:lnTo>
                    <a:pt x="105410" y="0"/>
                  </a:lnTo>
                  <a:close/>
                </a:path>
              </a:pathLst>
            </a:custGeom>
            <a:solidFill>
              <a:srgbClr val="80D261"/>
            </a:solidFill>
          </p:spPr>
          <p:txBody>
            <a:bodyPr wrap="square" lIns="0" tIns="0" rIns="0" bIns="0" rtlCol="0"/>
            <a:lstStyle/>
            <a:p>
              <a:endParaRPr/>
            </a:p>
          </p:txBody>
        </p:sp>
        <p:sp>
          <p:nvSpPr>
            <p:cNvPr id="44" name="object 44"/>
            <p:cNvSpPr/>
            <p:nvPr/>
          </p:nvSpPr>
          <p:spPr>
            <a:xfrm>
              <a:off x="7326630" y="2368613"/>
              <a:ext cx="210820" cy="876935"/>
            </a:xfrm>
            <a:custGeom>
              <a:avLst/>
              <a:gdLst/>
              <a:ahLst/>
              <a:cxnLst/>
              <a:rect l="l" t="t" r="r" b="b"/>
              <a:pathLst>
                <a:path w="210820" h="876935">
                  <a:moveTo>
                    <a:pt x="105410" y="0"/>
                  </a:moveTo>
                  <a:lnTo>
                    <a:pt x="64384" y="8283"/>
                  </a:lnTo>
                  <a:lnTo>
                    <a:pt x="30878" y="30872"/>
                  </a:lnTo>
                  <a:lnTo>
                    <a:pt x="8285" y="64374"/>
                  </a:lnTo>
                  <a:lnTo>
                    <a:pt x="0" y="105397"/>
                  </a:lnTo>
                  <a:lnTo>
                    <a:pt x="0" y="876655"/>
                  </a:lnTo>
                  <a:lnTo>
                    <a:pt x="210820" y="876655"/>
                  </a:lnTo>
                  <a:lnTo>
                    <a:pt x="210820" y="105397"/>
                  </a:lnTo>
                  <a:lnTo>
                    <a:pt x="202536" y="64374"/>
                  </a:lnTo>
                  <a:lnTo>
                    <a:pt x="179946" y="30872"/>
                  </a:lnTo>
                  <a:lnTo>
                    <a:pt x="146440" y="8283"/>
                  </a:lnTo>
                  <a:lnTo>
                    <a:pt x="105410" y="0"/>
                  </a:lnTo>
                  <a:close/>
                </a:path>
              </a:pathLst>
            </a:custGeom>
            <a:solidFill>
              <a:srgbClr val="FFD15B"/>
            </a:solidFill>
          </p:spPr>
          <p:txBody>
            <a:bodyPr wrap="square" lIns="0" tIns="0" rIns="0" bIns="0" rtlCol="0"/>
            <a:lstStyle/>
            <a:p>
              <a:endParaRPr/>
            </a:p>
          </p:txBody>
        </p:sp>
        <p:sp>
          <p:nvSpPr>
            <p:cNvPr id="45" name="object 45"/>
            <p:cNvSpPr/>
            <p:nvPr/>
          </p:nvSpPr>
          <p:spPr>
            <a:xfrm>
              <a:off x="7712595" y="2731821"/>
              <a:ext cx="210820" cy="513715"/>
            </a:xfrm>
            <a:custGeom>
              <a:avLst/>
              <a:gdLst/>
              <a:ahLst/>
              <a:cxnLst/>
              <a:rect l="l" t="t" r="r" b="b"/>
              <a:pathLst>
                <a:path w="210820" h="513714">
                  <a:moveTo>
                    <a:pt x="105410" y="0"/>
                  </a:moveTo>
                  <a:lnTo>
                    <a:pt x="64379" y="8281"/>
                  </a:lnTo>
                  <a:lnTo>
                    <a:pt x="30873" y="30867"/>
                  </a:lnTo>
                  <a:lnTo>
                    <a:pt x="8283" y="64368"/>
                  </a:lnTo>
                  <a:lnTo>
                    <a:pt x="0" y="105397"/>
                  </a:lnTo>
                  <a:lnTo>
                    <a:pt x="0" y="513448"/>
                  </a:lnTo>
                  <a:lnTo>
                    <a:pt x="210807" y="513448"/>
                  </a:lnTo>
                  <a:lnTo>
                    <a:pt x="210807" y="105397"/>
                  </a:lnTo>
                  <a:lnTo>
                    <a:pt x="202523" y="64368"/>
                  </a:lnTo>
                  <a:lnTo>
                    <a:pt x="179935" y="30867"/>
                  </a:lnTo>
                  <a:lnTo>
                    <a:pt x="146433" y="8281"/>
                  </a:lnTo>
                  <a:lnTo>
                    <a:pt x="105410" y="0"/>
                  </a:lnTo>
                  <a:close/>
                </a:path>
              </a:pathLst>
            </a:custGeom>
            <a:solidFill>
              <a:srgbClr val="FE9901"/>
            </a:solidFill>
          </p:spPr>
          <p:txBody>
            <a:bodyPr wrap="square" lIns="0" tIns="0" rIns="0" bIns="0" rtlCol="0"/>
            <a:lstStyle/>
            <a:p>
              <a:endParaRPr/>
            </a:p>
          </p:txBody>
        </p:sp>
        <p:sp>
          <p:nvSpPr>
            <p:cNvPr id="46" name="object 46"/>
            <p:cNvSpPr/>
            <p:nvPr/>
          </p:nvSpPr>
          <p:spPr>
            <a:xfrm>
              <a:off x="8098535" y="2368613"/>
              <a:ext cx="210820" cy="876935"/>
            </a:xfrm>
            <a:custGeom>
              <a:avLst/>
              <a:gdLst/>
              <a:ahLst/>
              <a:cxnLst/>
              <a:rect l="l" t="t" r="r" b="b"/>
              <a:pathLst>
                <a:path w="210820" h="876935">
                  <a:moveTo>
                    <a:pt x="105410" y="0"/>
                  </a:moveTo>
                  <a:lnTo>
                    <a:pt x="64379" y="8283"/>
                  </a:lnTo>
                  <a:lnTo>
                    <a:pt x="30873" y="30872"/>
                  </a:lnTo>
                  <a:lnTo>
                    <a:pt x="8283" y="64374"/>
                  </a:lnTo>
                  <a:lnTo>
                    <a:pt x="0" y="105397"/>
                  </a:lnTo>
                  <a:lnTo>
                    <a:pt x="0" y="876655"/>
                  </a:lnTo>
                  <a:lnTo>
                    <a:pt x="210820" y="876655"/>
                  </a:lnTo>
                  <a:lnTo>
                    <a:pt x="210820" y="105397"/>
                  </a:lnTo>
                  <a:lnTo>
                    <a:pt x="202536" y="64374"/>
                  </a:lnTo>
                  <a:lnTo>
                    <a:pt x="179946" y="30872"/>
                  </a:lnTo>
                  <a:lnTo>
                    <a:pt x="146440" y="8283"/>
                  </a:lnTo>
                  <a:lnTo>
                    <a:pt x="105410" y="0"/>
                  </a:lnTo>
                  <a:close/>
                </a:path>
              </a:pathLst>
            </a:custGeom>
            <a:solidFill>
              <a:srgbClr val="80D261"/>
            </a:solidFill>
          </p:spPr>
          <p:txBody>
            <a:bodyPr wrap="square" lIns="0" tIns="0" rIns="0" bIns="0" rtlCol="0"/>
            <a:lstStyle/>
            <a:p>
              <a:endParaRPr/>
            </a:p>
          </p:txBody>
        </p:sp>
        <p:sp>
          <p:nvSpPr>
            <p:cNvPr id="47" name="object 47"/>
            <p:cNvSpPr/>
            <p:nvPr/>
          </p:nvSpPr>
          <p:spPr>
            <a:xfrm>
              <a:off x="8484489" y="2868015"/>
              <a:ext cx="210820" cy="377825"/>
            </a:xfrm>
            <a:custGeom>
              <a:avLst/>
              <a:gdLst/>
              <a:ahLst/>
              <a:cxnLst/>
              <a:rect l="l" t="t" r="r" b="b"/>
              <a:pathLst>
                <a:path w="210820" h="377825">
                  <a:moveTo>
                    <a:pt x="105397" y="0"/>
                  </a:moveTo>
                  <a:lnTo>
                    <a:pt x="64374" y="8283"/>
                  </a:lnTo>
                  <a:lnTo>
                    <a:pt x="30872" y="30872"/>
                  </a:lnTo>
                  <a:lnTo>
                    <a:pt x="8283" y="64374"/>
                  </a:lnTo>
                  <a:lnTo>
                    <a:pt x="0" y="105397"/>
                  </a:lnTo>
                  <a:lnTo>
                    <a:pt x="0" y="377253"/>
                  </a:lnTo>
                  <a:lnTo>
                    <a:pt x="210807" y="377253"/>
                  </a:lnTo>
                  <a:lnTo>
                    <a:pt x="210807" y="105397"/>
                  </a:lnTo>
                  <a:lnTo>
                    <a:pt x="202523" y="64374"/>
                  </a:lnTo>
                  <a:lnTo>
                    <a:pt x="179933" y="30872"/>
                  </a:lnTo>
                  <a:lnTo>
                    <a:pt x="146427" y="8283"/>
                  </a:lnTo>
                  <a:lnTo>
                    <a:pt x="105397" y="0"/>
                  </a:lnTo>
                  <a:close/>
                </a:path>
              </a:pathLst>
            </a:custGeom>
            <a:solidFill>
              <a:srgbClr val="FE646F"/>
            </a:solidFill>
          </p:spPr>
          <p:txBody>
            <a:bodyPr wrap="square" lIns="0" tIns="0" rIns="0" bIns="0" rtlCol="0"/>
            <a:lstStyle/>
            <a:p>
              <a:endParaRPr/>
            </a:p>
          </p:txBody>
        </p:sp>
        <p:sp>
          <p:nvSpPr>
            <p:cNvPr id="48" name="object 48"/>
            <p:cNvSpPr/>
            <p:nvPr/>
          </p:nvSpPr>
          <p:spPr>
            <a:xfrm>
              <a:off x="6270942" y="3231222"/>
              <a:ext cx="2708275" cy="210820"/>
            </a:xfrm>
            <a:custGeom>
              <a:avLst/>
              <a:gdLst/>
              <a:ahLst/>
              <a:cxnLst/>
              <a:rect l="l" t="t" r="r" b="b"/>
              <a:pathLst>
                <a:path w="2708275" h="210820">
                  <a:moveTo>
                    <a:pt x="2602725" y="0"/>
                  </a:moveTo>
                  <a:lnTo>
                    <a:pt x="105410" y="0"/>
                  </a:lnTo>
                  <a:lnTo>
                    <a:pt x="64379" y="8281"/>
                  </a:lnTo>
                  <a:lnTo>
                    <a:pt x="30873" y="30867"/>
                  </a:lnTo>
                  <a:lnTo>
                    <a:pt x="8283" y="64368"/>
                  </a:lnTo>
                  <a:lnTo>
                    <a:pt x="0" y="105397"/>
                  </a:lnTo>
                  <a:lnTo>
                    <a:pt x="8283" y="146413"/>
                  </a:lnTo>
                  <a:lnTo>
                    <a:pt x="30873" y="179911"/>
                  </a:lnTo>
                  <a:lnTo>
                    <a:pt x="64379" y="202498"/>
                  </a:lnTo>
                  <a:lnTo>
                    <a:pt x="105410" y="210781"/>
                  </a:lnTo>
                  <a:lnTo>
                    <a:pt x="2602738" y="210781"/>
                  </a:lnTo>
                  <a:lnTo>
                    <a:pt x="2643766" y="202498"/>
                  </a:lnTo>
                  <a:lnTo>
                    <a:pt x="2677268" y="179911"/>
                  </a:lnTo>
                  <a:lnTo>
                    <a:pt x="2699853" y="146413"/>
                  </a:lnTo>
                  <a:lnTo>
                    <a:pt x="2708135" y="105397"/>
                  </a:lnTo>
                  <a:lnTo>
                    <a:pt x="2699851" y="64368"/>
                  </a:lnTo>
                  <a:lnTo>
                    <a:pt x="2677261" y="30867"/>
                  </a:lnTo>
                  <a:lnTo>
                    <a:pt x="2643755" y="8281"/>
                  </a:lnTo>
                  <a:lnTo>
                    <a:pt x="2602725" y="0"/>
                  </a:lnTo>
                  <a:close/>
                </a:path>
              </a:pathLst>
            </a:custGeom>
            <a:solidFill>
              <a:srgbClr val="FFFFFF"/>
            </a:solidFill>
          </p:spPr>
          <p:txBody>
            <a:bodyPr wrap="square" lIns="0" tIns="0" rIns="0" bIns="0" rtlCol="0"/>
            <a:lstStyle/>
            <a:p>
              <a:endParaRPr/>
            </a:p>
          </p:txBody>
        </p:sp>
        <p:pic>
          <p:nvPicPr>
            <p:cNvPr id="49" name="object 49"/>
            <p:cNvPicPr/>
            <p:nvPr/>
          </p:nvPicPr>
          <p:blipFill>
            <a:blip r:embed="rId28" cstate="print"/>
            <a:stretch>
              <a:fillRect/>
            </a:stretch>
          </p:blipFill>
          <p:spPr>
            <a:xfrm>
              <a:off x="7613828" y="4513249"/>
              <a:ext cx="210820" cy="210794"/>
            </a:xfrm>
            <a:prstGeom prst="rect">
              <a:avLst/>
            </a:prstGeom>
          </p:spPr>
        </p:pic>
        <p:pic>
          <p:nvPicPr>
            <p:cNvPr id="50" name="object 50"/>
            <p:cNvPicPr/>
            <p:nvPr/>
          </p:nvPicPr>
          <p:blipFill>
            <a:blip r:embed="rId29" cstate="print"/>
            <a:stretch>
              <a:fillRect/>
            </a:stretch>
          </p:blipFill>
          <p:spPr>
            <a:xfrm>
              <a:off x="7923034" y="4513249"/>
              <a:ext cx="210807" cy="210794"/>
            </a:xfrm>
            <a:prstGeom prst="rect">
              <a:avLst/>
            </a:prstGeom>
          </p:spPr>
        </p:pic>
        <p:pic>
          <p:nvPicPr>
            <p:cNvPr id="51" name="object 51"/>
            <p:cNvPicPr/>
            <p:nvPr/>
          </p:nvPicPr>
          <p:blipFill>
            <a:blip r:embed="rId30" cstate="print"/>
            <a:stretch>
              <a:fillRect/>
            </a:stretch>
          </p:blipFill>
          <p:spPr>
            <a:xfrm>
              <a:off x="8232216" y="4513249"/>
              <a:ext cx="210820" cy="210794"/>
            </a:xfrm>
            <a:prstGeom prst="rect">
              <a:avLst/>
            </a:prstGeom>
          </p:spPr>
        </p:pic>
        <p:pic>
          <p:nvPicPr>
            <p:cNvPr id="52" name="object 52"/>
            <p:cNvPicPr/>
            <p:nvPr/>
          </p:nvPicPr>
          <p:blipFill>
            <a:blip r:embed="rId31" cstate="print"/>
            <a:stretch>
              <a:fillRect/>
            </a:stretch>
          </p:blipFill>
          <p:spPr>
            <a:xfrm>
              <a:off x="8485035" y="1969732"/>
              <a:ext cx="210807" cy="210781"/>
            </a:xfrm>
            <a:prstGeom prst="rect">
              <a:avLst/>
            </a:prstGeom>
          </p:spPr>
        </p:pic>
        <p:pic>
          <p:nvPicPr>
            <p:cNvPr id="53" name="object 53"/>
            <p:cNvPicPr/>
            <p:nvPr/>
          </p:nvPicPr>
          <p:blipFill>
            <a:blip r:embed="rId32" cstate="print"/>
            <a:stretch>
              <a:fillRect/>
            </a:stretch>
          </p:blipFill>
          <p:spPr>
            <a:xfrm>
              <a:off x="8794229" y="1969732"/>
              <a:ext cx="210807" cy="210781"/>
            </a:xfrm>
            <a:prstGeom prst="rect">
              <a:avLst/>
            </a:prstGeom>
          </p:spPr>
        </p:pic>
      </p:grpSp>
      <p:sp>
        <p:nvSpPr>
          <p:cNvPr id="54" name="object 54"/>
          <p:cNvSpPr txBox="1"/>
          <p:nvPr/>
        </p:nvSpPr>
        <p:spPr>
          <a:xfrm>
            <a:off x="9678669" y="3711270"/>
            <a:ext cx="6848475" cy="5020310"/>
          </a:xfrm>
          <a:prstGeom prst="rect">
            <a:avLst/>
          </a:prstGeom>
        </p:spPr>
        <p:txBody>
          <a:bodyPr vert="horz" wrap="square" lIns="0" tIns="0" rIns="0" bIns="0" rtlCol="0">
            <a:spAutoFit/>
          </a:bodyPr>
          <a:lstStyle/>
          <a:p>
            <a:pPr marL="252095" indent="-239395">
              <a:lnSpc>
                <a:spcPts val="3910"/>
              </a:lnSpc>
              <a:buSzPct val="104761"/>
              <a:buChar char="-"/>
              <a:tabLst>
                <a:tab pos="252095" algn="l"/>
              </a:tabLst>
            </a:pPr>
            <a:r>
              <a:rPr sz="3150" spc="125" dirty="0">
                <a:solidFill>
                  <a:srgbClr val="EA5458"/>
                </a:solidFill>
                <a:latin typeface="Tahoma"/>
                <a:cs typeface="Tahoma"/>
              </a:rPr>
              <a:t>Python</a:t>
            </a:r>
            <a:r>
              <a:rPr sz="3150" spc="-155" dirty="0">
                <a:solidFill>
                  <a:srgbClr val="EA5458"/>
                </a:solidFill>
                <a:latin typeface="Tahoma"/>
                <a:cs typeface="Tahoma"/>
              </a:rPr>
              <a:t> </a:t>
            </a:r>
            <a:r>
              <a:rPr sz="3150" spc="170" dirty="0">
                <a:solidFill>
                  <a:srgbClr val="EA5458"/>
                </a:solidFill>
                <a:latin typeface="Tahoma"/>
                <a:cs typeface="Tahoma"/>
              </a:rPr>
              <a:t>programming</a:t>
            </a:r>
            <a:r>
              <a:rPr sz="3150" spc="-155" dirty="0">
                <a:solidFill>
                  <a:srgbClr val="EA5458"/>
                </a:solidFill>
                <a:latin typeface="Tahoma"/>
                <a:cs typeface="Tahoma"/>
              </a:rPr>
              <a:t> </a:t>
            </a:r>
            <a:r>
              <a:rPr sz="3150" spc="130" dirty="0">
                <a:solidFill>
                  <a:srgbClr val="EA5458"/>
                </a:solidFill>
                <a:latin typeface="Tahoma"/>
                <a:cs typeface="Tahoma"/>
              </a:rPr>
              <a:t>language</a:t>
            </a:r>
            <a:endParaRPr sz="3150">
              <a:latin typeface="Tahoma"/>
              <a:cs typeface="Tahoma"/>
            </a:endParaRPr>
          </a:p>
          <a:p>
            <a:pPr marL="12700" marR="1474470" indent="232410">
              <a:lnSpc>
                <a:spcPts val="3979"/>
              </a:lnSpc>
              <a:spcBef>
                <a:spcPts val="55"/>
              </a:spcBef>
              <a:buChar char="-"/>
              <a:tabLst>
                <a:tab pos="245110" algn="l"/>
              </a:tabLst>
            </a:pPr>
            <a:r>
              <a:rPr sz="3150" spc="110" dirty="0">
                <a:solidFill>
                  <a:srgbClr val="EA5458"/>
                </a:solidFill>
                <a:latin typeface="Tahoma"/>
                <a:cs typeface="Tahoma"/>
              </a:rPr>
              <a:t>Data</a:t>
            </a:r>
            <a:r>
              <a:rPr sz="3150" spc="-140" dirty="0">
                <a:solidFill>
                  <a:srgbClr val="EA5458"/>
                </a:solidFill>
                <a:latin typeface="Tahoma"/>
                <a:cs typeface="Tahoma"/>
              </a:rPr>
              <a:t> </a:t>
            </a:r>
            <a:r>
              <a:rPr sz="3150" spc="145" dirty="0">
                <a:solidFill>
                  <a:srgbClr val="EA5458"/>
                </a:solidFill>
                <a:latin typeface="Tahoma"/>
                <a:cs typeface="Tahoma"/>
              </a:rPr>
              <a:t>manipulation</a:t>
            </a:r>
            <a:r>
              <a:rPr sz="3150" spc="-135" dirty="0">
                <a:solidFill>
                  <a:srgbClr val="EA5458"/>
                </a:solidFill>
                <a:latin typeface="Tahoma"/>
                <a:cs typeface="Tahoma"/>
              </a:rPr>
              <a:t> </a:t>
            </a:r>
            <a:r>
              <a:rPr sz="3150" spc="95" dirty="0">
                <a:solidFill>
                  <a:srgbClr val="EA5458"/>
                </a:solidFill>
                <a:latin typeface="Tahoma"/>
                <a:cs typeface="Tahoma"/>
              </a:rPr>
              <a:t>libraries </a:t>
            </a:r>
            <a:r>
              <a:rPr sz="3150" spc="-10" dirty="0">
                <a:solidFill>
                  <a:srgbClr val="EA5458"/>
                </a:solidFill>
                <a:latin typeface="Tahoma"/>
                <a:cs typeface="Tahoma"/>
              </a:rPr>
              <a:t>(e.g.,Pandas)</a:t>
            </a:r>
            <a:endParaRPr sz="3150">
              <a:latin typeface="Tahoma"/>
              <a:cs typeface="Tahoma"/>
            </a:endParaRPr>
          </a:p>
          <a:p>
            <a:pPr marL="245110" indent="-232410">
              <a:lnSpc>
                <a:spcPct val="100000"/>
              </a:lnSpc>
              <a:spcBef>
                <a:spcPts val="25"/>
              </a:spcBef>
              <a:buChar char="-"/>
              <a:tabLst>
                <a:tab pos="245110" algn="l"/>
              </a:tabLst>
            </a:pPr>
            <a:r>
              <a:rPr sz="3150" spc="110" dirty="0">
                <a:solidFill>
                  <a:srgbClr val="EA5458"/>
                </a:solidFill>
                <a:latin typeface="Tahoma"/>
                <a:cs typeface="Tahoma"/>
              </a:rPr>
              <a:t>Data</a:t>
            </a:r>
            <a:r>
              <a:rPr sz="3150" spc="-140" dirty="0">
                <a:solidFill>
                  <a:srgbClr val="EA5458"/>
                </a:solidFill>
                <a:latin typeface="Tahoma"/>
                <a:cs typeface="Tahoma"/>
              </a:rPr>
              <a:t> </a:t>
            </a:r>
            <a:r>
              <a:rPr sz="3150" spc="100" dirty="0">
                <a:solidFill>
                  <a:srgbClr val="EA5458"/>
                </a:solidFill>
                <a:latin typeface="Tahoma"/>
                <a:cs typeface="Tahoma"/>
              </a:rPr>
              <a:t>visualization</a:t>
            </a:r>
            <a:r>
              <a:rPr sz="3150" spc="-135" dirty="0">
                <a:solidFill>
                  <a:srgbClr val="EA5458"/>
                </a:solidFill>
                <a:latin typeface="Tahoma"/>
                <a:cs typeface="Tahoma"/>
              </a:rPr>
              <a:t> </a:t>
            </a:r>
            <a:r>
              <a:rPr sz="3150" spc="105" dirty="0">
                <a:solidFill>
                  <a:srgbClr val="EA5458"/>
                </a:solidFill>
                <a:latin typeface="Tahoma"/>
                <a:cs typeface="Tahoma"/>
              </a:rPr>
              <a:t>libraries</a:t>
            </a:r>
            <a:r>
              <a:rPr sz="3150" spc="-140" dirty="0">
                <a:solidFill>
                  <a:srgbClr val="EA5458"/>
                </a:solidFill>
                <a:latin typeface="Tahoma"/>
                <a:cs typeface="Tahoma"/>
              </a:rPr>
              <a:t> </a:t>
            </a:r>
            <a:r>
              <a:rPr sz="3150" spc="-10" dirty="0">
                <a:solidFill>
                  <a:srgbClr val="EA5458"/>
                </a:solidFill>
                <a:latin typeface="Tahoma"/>
                <a:cs typeface="Tahoma"/>
              </a:rPr>
              <a:t>(e.g.,</a:t>
            </a:r>
            <a:endParaRPr sz="3150">
              <a:latin typeface="Tahoma"/>
              <a:cs typeface="Tahoma"/>
            </a:endParaRPr>
          </a:p>
          <a:p>
            <a:pPr marL="12700">
              <a:lnSpc>
                <a:spcPct val="100000"/>
              </a:lnSpc>
              <a:spcBef>
                <a:spcPts val="195"/>
              </a:spcBef>
            </a:pPr>
            <a:r>
              <a:rPr sz="3150" spc="130" dirty="0">
                <a:solidFill>
                  <a:srgbClr val="EA5458"/>
                </a:solidFill>
                <a:latin typeface="Tahoma"/>
                <a:cs typeface="Tahoma"/>
              </a:rPr>
              <a:t>Matplotlib,</a:t>
            </a:r>
            <a:r>
              <a:rPr sz="3150" spc="-155" dirty="0">
                <a:solidFill>
                  <a:srgbClr val="EA5458"/>
                </a:solidFill>
                <a:latin typeface="Tahoma"/>
                <a:cs typeface="Tahoma"/>
              </a:rPr>
              <a:t> </a:t>
            </a:r>
            <a:r>
              <a:rPr sz="3150" spc="65" dirty="0">
                <a:solidFill>
                  <a:srgbClr val="EA5458"/>
                </a:solidFill>
                <a:latin typeface="Tahoma"/>
                <a:cs typeface="Tahoma"/>
              </a:rPr>
              <a:t>Seaborn)</a:t>
            </a:r>
            <a:endParaRPr sz="3150">
              <a:latin typeface="Tahoma"/>
              <a:cs typeface="Tahoma"/>
            </a:endParaRPr>
          </a:p>
          <a:p>
            <a:pPr marL="12700" marR="311785" indent="232410">
              <a:lnSpc>
                <a:spcPts val="3979"/>
              </a:lnSpc>
              <a:spcBef>
                <a:spcPts val="85"/>
              </a:spcBef>
              <a:buChar char="-"/>
              <a:tabLst>
                <a:tab pos="245110" algn="l"/>
              </a:tabLst>
            </a:pPr>
            <a:r>
              <a:rPr sz="3150" spc="135" dirty="0">
                <a:solidFill>
                  <a:srgbClr val="EA5458"/>
                </a:solidFill>
                <a:latin typeface="Tahoma"/>
                <a:cs typeface="Tahoma"/>
              </a:rPr>
              <a:t>Geographic</a:t>
            </a:r>
            <a:r>
              <a:rPr sz="3150" spc="-145" dirty="0">
                <a:solidFill>
                  <a:srgbClr val="EA5458"/>
                </a:solidFill>
                <a:latin typeface="Tahoma"/>
                <a:cs typeface="Tahoma"/>
              </a:rPr>
              <a:t> </a:t>
            </a:r>
            <a:r>
              <a:rPr sz="3150" spc="140" dirty="0">
                <a:solidFill>
                  <a:srgbClr val="EA5458"/>
                </a:solidFill>
                <a:latin typeface="Tahoma"/>
                <a:cs typeface="Tahoma"/>
              </a:rPr>
              <a:t>information</a:t>
            </a:r>
            <a:r>
              <a:rPr sz="3150" spc="-145" dirty="0">
                <a:solidFill>
                  <a:srgbClr val="EA5458"/>
                </a:solidFill>
                <a:latin typeface="Tahoma"/>
                <a:cs typeface="Tahoma"/>
              </a:rPr>
              <a:t> </a:t>
            </a:r>
            <a:r>
              <a:rPr sz="3150" spc="100" dirty="0">
                <a:solidFill>
                  <a:srgbClr val="EA5458"/>
                </a:solidFill>
                <a:latin typeface="Tahoma"/>
                <a:cs typeface="Tahoma"/>
              </a:rPr>
              <a:t>systems </a:t>
            </a:r>
            <a:r>
              <a:rPr sz="3150" spc="-95" dirty="0">
                <a:solidFill>
                  <a:srgbClr val="EA5458"/>
                </a:solidFill>
                <a:latin typeface="Tahoma"/>
                <a:cs typeface="Tahoma"/>
              </a:rPr>
              <a:t>(GIS)</a:t>
            </a:r>
            <a:r>
              <a:rPr sz="3150" spc="-155" dirty="0">
                <a:solidFill>
                  <a:srgbClr val="EA5458"/>
                </a:solidFill>
                <a:latin typeface="Tahoma"/>
                <a:cs typeface="Tahoma"/>
              </a:rPr>
              <a:t> </a:t>
            </a:r>
            <a:r>
              <a:rPr sz="3150" spc="130" dirty="0">
                <a:solidFill>
                  <a:srgbClr val="EA5458"/>
                </a:solidFill>
                <a:latin typeface="Tahoma"/>
                <a:cs typeface="Tahoma"/>
              </a:rPr>
              <a:t>tools</a:t>
            </a:r>
            <a:r>
              <a:rPr sz="3150" spc="-155" dirty="0">
                <a:solidFill>
                  <a:srgbClr val="EA5458"/>
                </a:solidFill>
                <a:latin typeface="Tahoma"/>
                <a:cs typeface="Tahoma"/>
              </a:rPr>
              <a:t> </a:t>
            </a:r>
            <a:r>
              <a:rPr sz="3150" spc="140" dirty="0">
                <a:solidFill>
                  <a:srgbClr val="EA5458"/>
                </a:solidFill>
                <a:latin typeface="Tahoma"/>
                <a:cs typeface="Tahoma"/>
              </a:rPr>
              <a:t>for</a:t>
            </a:r>
            <a:r>
              <a:rPr sz="3150" spc="-155" dirty="0">
                <a:solidFill>
                  <a:srgbClr val="EA5458"/>
                </a:solidFill>
                <a:latin typeface="Tahoma"/>
                <a:cs typeface="Tahoma"/>
              </a:rPr>
              <a:t> </a:t>
            </a:r>
            <a:r>
              <a:rPr sz="3150" spc="110" dirty="0">
                <a:solidFill>
                  <a:srgbClr val="EA5458"/>
                </a:solidFill>
                <a:latin typeface="Tahoma"/>
                <a:cs typeface="Tahoma"/>
              </a:rPr>
              <a:t>spatial</a:t>
            </a:r>
            <a:r>
              <a:rPr sz="3150" spc="-155" dirty="0">
                <a:solidFill>
                  <a:srgbClr val="EA5458"/>
                </a:solidFill>
                <a:latin typeface="Tahoma"/>
                <a:cs typeface="Tahoma"/>
              </a:rPr>
              <a:t> </a:t>
            </a:r>
            <a:r>
              <a:rPr sz="3150" spc="95" dirty="0">
                <a:solidFill>
                  <a:srgbClr val="EA5458"/>
                </a:solidFill>
                <a:latin typeface="Tahoma"/>
                <a:cs typeface="Tahoma"/>
              </a:rPr>
              <a:t>analysis</a:t>
            </a:r>
            <a:r>
              <a:rPr sz="3150" spc="-155" dirty="0">
                <a:solidFill>
                  <a:srgbClr val="EA5458"/>
                </a:solidFill>
                <a:latin typeface="Tahoma"/>
                <a:cs typeface="Tahoma"/>
              </a:rPr>
              <a:t> </a:t>
            </a:r>
            <a:r>
              <a:rPr sz="3150" spc="-35" dirty="0">
                <a:solidFill>
                  <a:srgbClr val="EA5458"/>
                </a:solidFill>
                <a:latin typeface="Tahoma"/>
                <a:cs typeface="Tahoma"/>
              </a:rPr>
              <a:t>(e.g., </a:t>
            </a:r>
            <a:r>
              <a:rPr sz="3150" dirty="0">
                <a:solidFill>
                  <a:srgbClr val="EA5458"/>
                </a:solidFill>
                <a:latin typeface="Tahoma"/>
                <a:cs typeface="Tahoma"/>
              </a:rPr>
              <a:t>ArcGIS,</a:t>
            </a:r>
            <a:r>
              <a:rPr sz="3150" spc="35" dirty="0">
                <a:solidFill>
                  <a:srgbClr val="EA5458"/>
                </a:solidFill>
                <a:latin typeface="Tahoma"/>
                <a:cs typeface="Tahoma"/>
              </a:rPr>
              <a:t> </a:t>
            </a:r>
            <a:r>
              <a:rPr sz="3150" spc="-10" dirty="0">
                <a:solidFill>
                  <a:srgbClr val="EA5458"/>
                </a:solidFill>
                <a:latin typeface="Tahoma"/>
                <a:cs typeface="Tahoma"/>
              </a:rPr>
              <a:t>QGIS)</a:t>
            </a:r>
            <a:endParaRPr sz="3150">
              <a:latin typeface="Tahoma"/>
              <a:cs typeface="Tahoma"/>
            </a:endParaRPr>
          </a:p>
          <a:p>
            <a:pPr marL="245110" indent="-232410">
              <a:lnSpc>
                <a:spcPts val="3725"/>
              </a:lnSpc>
              <a:buChar char="-"/>
              <a:tabLst>
                <a:tab pos="245110" algn="l"/>
              </a:tabLst>
            </a:pPr>
            <a:r>
              <a:rPr sz="3150" spc="70" dirty="0">
                <a:solidFill>
                  <a:srgbClr val="EA5458"/>
                </a:solidFill>
                <a:latin typeface="Tahoma"/>
                <a:cs typeface="Tahoma"/>
              </a:rPr>
              <a:t>Statistical</a:t>
            </a:r>
            <a:r>
              <a:rPr sz="3150" spc="-170" dirty="0">
                <a:solidFill>
                  <a:srgbClr val="EA5458"/>
                </a:solidFill>
                <a:latin typeface="Tahoma"/>
                <a:cs typeface="Tahoma"/>
              </a:rPr>
              <a:t> </a:t>
            </a:r>
            <a:r>
              <a:rPr sz="3150" spc="95" dirty="0">
                <a:solidFill>
                  <a:srgbClr val="EA5458"/>
                </a:solidFill>
                <a:latin typeface="Tahoma"/>
                <a:cs typeface="Tahoma"/>
              </a:rPr>
              <a:t>analysis</a:t>
            </a:r>
            <a:r>
              <a:rPr sz="3150" spc="-170" dirty="0">
                <a:solidFill>
                  <a:srgbClr val="EA5458"/>
                </a:solidFill>
                <a:latin typeface="Tahoma"/>
                <a:cs typeface="Tahoma"/>
              </a:rPr>
              <a:t> </a:t>
            </a:r>
            <a:r>
              <a:rPr sz="3150" spc="130" dirty="0">
                <a:solidFill>
                  <a:srgbClr val="EA5458"/>
                </a:solidFill>
                <a:latin typeface="Tahoma"/>
                <a:cs typeface="Tahoma"/>
              </a:rPr>
              <a:t>tools</a:t>
            </a:r>
            <a:r>
              <a:rPr sz="3150" spc="-165" dirty="0">
                <a:solidFill>
                  <a:srgbClr val="EA5458"/>
                </a:solidFill>
                <a:latin typeface="Tahoma"/>
                <a:cs typeface="Tahoma"/>
              </a:rPr>
              <a:t> </a:t>
            </a:r>
            <a:r>
              <a:rPr sz="3150" spc="-45" dirty="0">
                <a:solidFill>
                  <a:srgbClr val="EA5458"/>
                </a:solidFill>
                <a:latin typeface="Tahoma"/>
                <a:cs typeface="Tahoma"/>
              </a:rPr>
              <a:t>(e.g.,</a:t>
            </a:r>
            <a:r>
              <a:rPr sz="3150" spc="-170" dirty="0">
                <a:solidFill>
                  <a:srgbClr val="EA5458"/>
                </a:solidFill>
                <a:latin typeface="Tahoma"/>
                <a:cs typeface="Tahoma"/>
              </a:rPr>
              <a:t> </a:t>
            </a:r>
            <a:r>
              <a:rPr sz="3150" spc="-10" dirty="0">
                <a:solidFill>
                  <a:srgbClr val="EA5458"/>
                </a:solidFill>
                <a:latin typeface="Tahoma"/>
                <a:cs typeface="Tahoma"/>
              </a:rPr>
              <a:t>SciPy,</a:t>
            </a:r>
            <a:endParaRPr sz="3150">
              <a:latin typeface="Tahoma"/>
              <a:cs typeface="Tahoma"/>
            </a:endParaRPr>
          </a:p>
          <a:p>
            <a:pPr marL="12700">
              <a:lnSpc>
                <a:spcPct val="100000"/>
              </a:lnSpc>
              <a:spcBef>
                <a:spcPts val="195"/>
              </a:spcBef>
            </a:pPr>
            <a:r>
              <a:rPr sz="3150" spc="90" dirty="0">
                <a:solidFill>
                  <a:srgbClr val="EA5458"/>
                </a:solidFill>
                <a:latin typeface="Tahoma"/>
                <a:cs typeface="Tahoma"/>
              </a:rPr>
              <a:t>StatsModels)</a:t>
            </a:r>
            <a:endParaRPr sz="3150">
              <a:latin typeface="Tahoma"/>
              <a:cs typeface="Tahoma"/>
            </a:endParaRPr>
          </a:p>
        </p:txBody>
      </p:sp>
      <p:sp>
        <p:nvSpPr>
          <p:cNvPr id="55" name="object 55"/>
          <p:cNvSpPr txBox="1">
            <a:spLocks noGrp="1"/>
          </p:cNvSpPr>
          <p:nvPr>
            <p:ph type="title"/>
          </p:nvPr>
        </p:nvSpPr>
        <p:spPr>
          <a:xfrm>
            <a:off x="4903228" y="706514"/>
            <a:ext cx="8403196" cy="2395283"/>
          </a:xfrm>
          <a:prstGeom prst="rect">
            <a:avLst/>
          </a:prstGeom>
        </p:spPr>
        <p:txBody>
          <a:bodyPr vert="horz" wrap="square" lIns="0" tIns="1109992" rIns="0" bIns="0" rtlCol="0">
            <a:spAutoFit/>
          </a:bodyPr>
          <a:lstStyle/>
          <a:p>
            <a:pPr marL="4787900" marR="5080">
              <a:lnSpc>
                <a:spcPct val="100600"/>
              </a:lnSpc>
              <a:spcBef>
                <a:spcPts val="95"/>
              </a:spcBef>
            </a:pPr>
            <a:r>
              <a:rPr u="sng" spc="-65" dirty="0">
                <a:latin typeface="Lucida Sans Unicode"/>
                <a:cs typeface="Lucida Sans Unicode"/>
              </a:rPr>
              <a:t>Tools</a:t>
            </a:r>
            <a:r>
              <a:rPr u="sng" spc="-484" dirty="0">
                <a:latin typeface="Lucida Sans Unicode"/>
                <a:cs typeface="Lucida Sans Unicode"/>
              </a:rPr>
              <a:t> </a:t>
            </a:r>
            <a:r>
              <a:rPr u="sng" spc="340" dirty="0">
                <a:latin typeface="Lucida Sans Unicode"/>
                <a:cs typeface="Lucida Sans Unicode"/>
              </a:rPr>
              <a:t>and </a:t>
            </a:r>
            <a:r>
              <a:rPr u="sng" spc="-10" dirty="0">
                <a:latin typeface="Lucida Sans Unicode"/>
                <a:cs typeface="Lucida Sans Unicode"/>
              </a:rPr>
              <a:t>Technologies: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632559" y="-723"/>
            <a:ext cx="3646804" cy="10287000"/>
            <a:chOff x="14632559" y="-723"/>
            <a:chExt cx="3646804" cy="10287000"/>
          </a:xfrm>
        </p:grpSpPr>
        <p:sp>
          <p:nvSpPr>
            <p:cNvPr id="3" name="object 3"/>
            <p:cNvSpPr/>
            <p:nvPr/>
          </p:nvSpPr>
          <p:spPr>
            <a:xfrm>
              <a:off x="14632559" y="-723"/>
              <a:ext cx="3646804" cy="10287000"/>
            </a:xfrm>
            <a:custGeom>
              <a:avLst/>
              <a:gdLst/>
              <a:ahLst/>
              <a:cxnLst/>
              <a:rect l="l" t="t" r="r" b="b"/>
              <a:pathLst>
                <a:path w="3646805" h="10287000">
                  <a:moveTo>
                    <a:pt x="3646678" y="0"/>
                  </a:moveTo>
                  <a:lnTo>
                    <a:pt x="0" y="0"/>
                  </a:lnTo>
                  <a:lnTo>
                    <a:pt x="0" y="10286556"/>
                  </a:lnTo>
                  <a:lnTo>
                    <a:pt x="1823720" y="10286556"/>
                  </a:lnTo>
                  <a:lnTo>
                    <a:pt x="3646678" y="10286556"/>
                  </a:lnTo>
                  <a:lnTo>
                    <a:pt x="3646678" y="0"/>
                  </a:lnTo>
                  <a:close/>
                </a:path>
              </a:pathLst>
            </a:custGeom>
            <a:solidFill>
              <a:srgbClr val="FEF2F0"/>
            </a:solidFill>
          </p:spPr>
          <p:txBody>
            <a:bodyPr wrap="square" lIns="0" tIns="0" rIns="0" bIns="0" rtlCol="0"/>
            <a:lstStyle/>
            <a:p>
              <a:endParaRPr/>
            </a:p>
          </p:txBody>
        </p:sp>
        <p:pic>
          <p:nvPicPr>
            <p:cNvPr id="4" name="object 4"/>
            <p:cNvPicPr/>
            <p:nvPr/>
          </p:nvPicPr>
          <p:blipFill>
            <a:blip r:embed="rId2" cstate="print"/>
            <a:stretch>
              <a:fillRect/>
            </a:stretch>
          </p:blipFill>
          <p:spPr>
            <a:xfrm>
              <a:off x="15279878" y="2791434"/>
              <a:ext cx="105029" cy="100799"/>
            </a:xfrm>
            <a:prstGeom prst="rect">
              <a:avLst/>
            </a:prstGeom>
          </p:spPr>
        </p:pic>
        <p:pic>
          <p:nvPicPr>
            <p:cNvPr id="5" name="object 5"/>
            <p:cNvPicPr/>
            <p:nvPr/>
          </p:nvPicPr>
          <p:blipFill>
            <a:blip r:embed="rId3" cstate="print"/>
            <a:stretch>
              <a:fillRect/>
            </a:stretch>
          </p:blipFill>
          <p:spPr>
            <a:xfrm>
              <a:off x="15281275" y="2256472"/>
              <a:ext cx="100076" cy="101523"/>
            </a:xfrm>
            <a:prstGeom prst="rect">
              <a:avLst/>
            </a:prstGeom>
          </p:spPr>
        </p:pic>
        <p:pic>
          <p:nvPicPr>
            <p:cNvPr id="6" name="object 6"/>
            <p:cNvPicPr/>
            <p:nvPr/>
          </p:nvPicPr>
          <p:blipFill>
            <a:blip r:embed="rId4" cstate="print"/>
            <a:stretch>
              <a:fillRect/>
            </a:stretch>
          </p:blipFill>
          <p:spPr>
            <a:xfrm>
              <a:off x="15279116" y="1722958"/>
              <a:ext cx="104394" cy="100799"/>
            </a:xfrm>
            <a:prstGeom prst="rect">
              <a:avLst/>
            </a:prstGeom>
          </p:spPr>
        </p:pic>
        <p:pic>
          <p:nvPicPr>
            <p:cNvPr id="7" name="object 7"/>
            <p:cNvPicPr/>
            <p:nvPr/>
          </p:nvPicPr>
          <p:blipFill>
            <a:blip r:embed="rId5" cstate="print"/>
            <a:stretch>
              <a:fillRect/>
            </a:stretch>
          </p:blipFill>
          <p:spPr>
            <a:xfrm>
              <a:off x="15279116" y="1188720"/>
              <a:ext cx="104394" cy="100799"/>
            </a:xfrm>
            <a:prstGeom prst="rect">
              <a:avLst/>
            </a:prstGeom>
          </p:spPr>
        </p:pic>
        <p:pic>
          <p:nvPicPr>
            <p:cNvPr id="8" name="object 8"/>
            <p:cNvPicPr/>
            <p:nvPr/>
          </p:nvPicPr>
          <p:blipFill>
            <a:blip r:embed="rId6" cstate="print"/>
            <a:stretch>
              <a:fillRect/>
            </a:stretch>
          </p:blipFill>
          <p:spPr>
            <a:xfrm>
              <a:off x="15281275" y="653758"/>
              <a:ext cx="100076" cy="100799"/>
            </a:xfrm>
            <a:prstGeom prst="rect">
              <a:avLst/>
            </a:prstGeom>
          </p:spPr>
        </p:pic>
        <p:pic>
          <p:nvPicPr>
            <p:cNvPr id="9" name="object 9"/>
            <p:cNvPicPr/>
            <p:nvPr/>
          </p:nvPicPr>
          <p:blipFill>
            <a:blip r:embed="rId7" cstate="print"/>
            <a:stretch>
              <a:fillRect/>
            </a:stretch>
          </p:blipFill>
          <p:spPr>
            <a:xfrm>
              <a:off x="15838551" y="2791434"/>
              <a:ext cx="105791" cy="98088"/>
            </a:xfrm>
            <a:prstGeom prst="rect">
              <a:avLst/>
            </a:prstGeom>
          </p:spPr>
        </p:pic>
        <p:pic>
          <p:nvPicPr>
            <p:cNvPr id="10" name="object 10"/>
            <p:cNvPicPr/>
            <p:nvPr/>
          </p:nvPicPr>
          <p:blipFill>
            <a:blip r:embed="rId8" cstate="print"/>
            <a:stretch>
              <a:fillRect/>
            </a:stretch>
          </p:blipFill>
          <p:spPr>
            <a:xfrm>
              <a:off x="15839948" y="2256472"/>
              <a:ext cx="100076" cy="100717"/>
            </a:xfrm>
            <a:prstGeom prst="rect">
              <a:avLst/>
            </a:prstGeom>
          </p:spPr>
        </p:pic>
        <p:pic>
          <p:nvPicPr>
            <p:cNvPr id="11" name="object 11"/>
            <p:cNvPicPr/>
            <p:nvPr/>
          </p:nvPicPr>
          <p:blipFill>
            <a:blip r:embed="rId9" cstate="print"/>
            <a:stretch>
              <a:fillRect/>
            </a:stretch>
          </p:blipFill>
          <p:spPr>
            <a:xfrm>
              <a:off x="15839948" y="1722958"/>
              <a:ext cx="100076" cy="100010"/>
            </a:xfrm>
            <a:prstGeom prst="rect">
              <a:avLst/>
            </a:prstGeom>
          </p:spPr>
        </p:pic>
        <p:pic>
          <p:nvPicPr>
            <p:cNvPr id="12" name="object 12"/>
            <p:cNvPicPr/>
            <p:nvPr/>
          </p:nvPicPr>
          <p:blipFill>
            <a:blip r:embed="rId10" cstate="print"/>
            <a:stretch>
              <a:fillRect/>
            </a:stretch>
          </p:blipFill>
          <p:spPr>
            <a:xfrm>
              <a:off x="15839948" y="1188720"/>
              <a:ext cx="100076" cy="99727"/>
            </a:xfrm>
            <a:prstGeom prst="rect">
              <a:avLst/>
            </a:prstGeom>
          </p:spPr>
        </p:pic>
        <p:pic>
          <p:nvPicPr>
            <p:cNvPr id="13" name="object 13"/>
            <p:cNvPicPr/>
            <p:nvPr/>
          </p:nvPicPr>
          <p:blipFill>
            <a:blip r:embed="rId11" cstate="print"/>
            <a:stretch>
              <a:fillRect/>
            </a:stretch>
          </p:blipFill>
          <p:spPr>
            <a:xfrm>
              <a:off x="15839948" y="653758"/>
              <a:ext cx="100076" cy="100723"/>
            </a:xfrm>
            <a:prstGeom prst="rect">
              <a:avLst/>
            </a:prstGeom>
          </p:spPr>
        </p:pic>
        <p:pic>
          <p:nvPicPr>
            <p:cNvPr id="14" name="object 14"/>
            <p:cNvPicPr/>
            <p:nvPr/>
          </p:nvPicPr>
          <p:blipFill>
            <a:blip r:embed="rId12" cstate="print"/>
            <a:stretch>
              <a:fillRect/>
            </a:stretch>
          </p:blipFill>
          <p:spPr>
            <a:xfrm>
              <a:off x="16400145" y="2791434"/>
              <a:ext cx="105791" cy="101197"/>
            </a:xfrm>
            <a:prstGeom prst="rect">
              <a:avLst/>
            </a:prstGeom>
          </p:spPr>
        </p:pic>
        <p:pic>
          <p:nvPicPr>
            <p:cNvPr id="15" name="object 15"/>
            <p:cNvPicPr/>
            <p:nvPr/>
          </p:nvPicPr>
          <p:blipFill>
            <a:blip r:embed="rId13" cstate="print"/>
            <a:stretch>
              <a:fillRect/>
            </a:stretch>
          </p:blipFill>
          <p:spPr>
            <a:xfrm>
              <a:off x="16399383" y="2256472"/>
              <a:ext cx="100838" cy="100717"/>
            </a:xfrm>
            <a:prstGeom prst="rect">
              <a:avLst/>
            </a:prstGeom>
          </p:spPr>
        </p:pic>
        <p:pic>
          <p:nvPicPr>
            <p:cNvPr id="16" name="object 16"/>
            <p:cNvPicPr/>
            <p:nvPr/>
          </p:nvPicPr>
          <p:blipFill>
            <a:blip r:embed="rId14" cstate="print"/>
            <a:stretch>
              <a:fillRect/>
            </a:stretch>
          </p:blipFill>
          <p:spPr>
            <a:xfrm>
              <a:off x="16399383" y="1722958"/>
              <a:ext cx="100838" cy="100010"/>
            </a:xfrm>
            <a:prstGeom prst="rect">
              <a:avLst/>
            </a:prstGeom>
          </p:spPr>
        </p:pic>
        <p:pic>
          <p:nvPicPr>
            <p:cNvPr id="17" name="object 17"/>
            <p:cNvPicPr/>
            <p:nvPr/>
          </p:nvPicPr>
          <p:blipFill>
            <a:blip r:embed="rId15" cstate="print"/>
            <a:stretch>
              <a:fillRect/>
            </a:stretch>
          </p:blipFill>
          <p:spPr>
            <a:xfrm>
              <a:off x="16399383" y="1189431"/>
              <a:ext cx="100838" cy="99412"/>
            </a:xfrm>
            <a:prstGeom prst="rect">
              <a:avLst/>
            </a:prstGeom>
          </p:spPr>
        </p:pic>
        <p:pic>
          <p:nvPicPr>
            <p:cNvPr id="18" name="object 18"/>
            <p:cNvPicPr/>
            <p:nvPr/>
          </p:nvPicPr>
          <p:blipFill>
            <a:blip r:embed="rId16" cstate="print"/>
            <a:stretch>
              <a:fillRect/>
            </a:stretch>
          </p:blipFill>
          <p:spPr>
            <a:xfrm>
              <a:off x="16399383" y="653758"/>
              <a:ext cx="100838" cy="100723"/>
            </a:xfrm>
            <a:prstGeom prst="rect">
              <a:avLst/>
            </a:prstGeom>
          </p:spPr>
        </p:pic>
        <p:pic>
          <p:nvPicPr>
            <p:cNvPr id="19" name="object 19"/>
            <p:cNvPicPr/>
            <p:nvPr/>
          </p:nvPicPr>
          <p:blipFill>
            <a:blip r:embed="rId17" cstate="print"/>
            <a:stretch>
              <a:fillRect/>
            </a:stretch>
          </p:blipFill>
          <p:spPr>
            <a:xfrm>
              <a:off x="16961739" y="2791434"/>
              <a:ext cx="105791" cy="98088"/>
            </a:xfrm>
            <a:prstGeom prst="rect">
              <a:avLst/>
            </a:prstGeom>
          </p:spPr>
        </p:pic>
        <p:pic>
          <p:nvPicPr>
            <p:cNvPr id="20" name="object 20"/>
            <p:cNvPicPr/>
            <p:nvPr/>
          </p:nvPicPr>
          <p:blipFill>
            <a:blip r:embed="rId18" cstate="print"/>
            <a:stretch>
              <a:fillRect/>
            </a:stretch>
          </p:blipFill>
          <p:spPr>
            <a:xfrm>
              <a:off x="16960977" y="2256472"/>
              <a:ext cx="100076" cy="100717"/>
            </a:xfrm>
            <a:prstGeom prst="rect">
              <a:avLst/>
            </a:prstGeom>
          </p:spPr>
        </p:pic>
        <p:pic>
          <p:nvPicPr>
            <p:cNvPr id="21" name="object 21"/>
            <p:cNvPicPr/>
            <p:nvPr/>
          </p:nvPicPr>
          <p:blipFill>
            <a:blip r:embed="rId19" cstate="print"/>
            <a:stretch>
              <a:fillRect/>
            </a:stretch>
          </p:blipFill>
          <p:spPr>
            <a:xfrm>
              <a:off x="16960977" y="1722958"/>
              <a:ext cx="100076" cy="100010"/>
            </a:xfrm>
            <a:prstGeom prst="rect">
              <a:avLst/>
            </a:prstGeom>
          </p:spPr>
        </p:pic>
        <p:pic>
          <p:nvPicPr>
            <p:cNvPr id="22" name="object 22"/>
            <p:cNvPicPr/>
            <p:nvPr/>
          </p:nvPicPr>
          <p:blipFill>
            <a:blip r:embed="rId20" cstate="print"/>
            <a:stretch>
              <a:fillRect/>
            </a:stretch>
          </p:blipFill>
          <p:spPr>
            <a:xfrm>
              <a:off x="16960977" y="1189431"/>
              <a:ext cx="100076" cy="99310"/>
            </a:xfrm>
            <a:prstGeom prst="rect">
              <a:avLst/>
            </a:prstGeom>
          </p:spPr>
        </p:pic>
        <p:pic>
          <p:nvPicPr>
            <p:cNvPr id="23" name="object 23"/>
            <p:cNvPicPr/>
            <p:nvPr/>
          </p:nvPicPr>
          <p:blipFill>
            <a:blip r:embed="rId21" cstate="print"/>
            <a:stretch>
              <a:fillRect/>
            </a:stretch>
          </p:blipFill>
          <p:spPr>
            <a:xfrm>
              <a:off x="16960977" y="653758"/>
              <a:ext cx="100076" cy="100723"/>
            </a:xfrm>
            <a:prstGeom prst="rect">
              <a:avLst/>
            </a:prstGeom>
          </p:spPr>
        </p:pic>
        <p:pic>
          <p:nvPicPr>
            <p:cNvPr id="24" name="object 24"/>
            <p:cNvPicPr/>
            <p:nvPr/>
          </p:nvPicPr>
          <p:blipFill>
            <a:blip r:embed="rId22" cstate="print"/>
            <a:stretch>
              <a:fillRect/>
            </a:stretch>
          </p:blipFill>
          <p:spPr>
            <a:xfrm>
              <a:off x="17521173" y="2791435"/>
              <a:ext cx="101091" cy="100634"/>
            </a:xfrm>
            <a:prstGeom prst="rect">
              <a:avLst/>
            </a:prstGeom>
          </p:spPr>
        </p:pic>
        <p:pic>
          <p:nvPicPr>
            <p:cNvPr id="25" name="object 25"/>
            <p:cNvPicPr/>
            <p:nvPr/>
          </p:nvPicPr>
          <p:blipFill>
            <a:blip r:embed="rId23" cstate="print"/>
            <a:stretch>
              <a:fillRect/>
            </a:stretch>
          </p:blipFill>
          <p:spPr>
            <a:xfrm>
              <a:off x="17521174" y="2256472"/>
              <a:ext cx="100838" cy="100717"/>
            </a:xfrm>
            <a:prstGeom prst="rect">
              <a:avLst/>
            </a:prstGeom>
          </p:spPr>
        </p:pic>
        <p:pic>
          <p:nvPicPr>
            <p:cNvPr id="26" name="object 26"/>
            <p:cNvPicPr/>
            <p:nvPr/>
          </p:nvPicPr>
          <p:blipFill>
            <a:blip r:embed="rId24" cstate="print"/>
            <a:stretch>
              <a:fillRect/>
            </a:stretch>
          </p:blipFill>
          <p:spPr>
            <a:xfrm>
              <a:off x="17521174" y="1722958"/>
              <a:ext cx="100838" cy="100010"/>
            </a:xfrm>
            <a:prstGeom prst="rect">
              <a:avLst/>
            </a:prstGeom>
          </p:spPr>
        </p:pic>
        <p:pic>
          <p:nvPicPr>
            <p:cNvPr id="27" name="object 27"/>
            <p:cNvPicPr/>
            <p:nvPr/>
          </p:nvPicPr>
          <p:blipFill>
            <a:blip r:embed="rId25" cstate="print"/>
            <a:stretch>
              <a:fillRect/>
            </a:stretch>
          </p:blipFill>
          <p:spPr>
            <a:xfrm>
              <a:off x="17521174" y="1189431"/>
              <a:ext cx="100838" cy="99412"/>
            </a:xfrm>
            <a:prstGeom prst="rect">
              <a:avLst/>
            </a:prstGeom>
          </p:spPr>
        </p:pic>
        <p:pic>
          <p:nvPicPr>
            <p:cNvPr id="28" name="object 28"/>
            <p:cNvPicPr/>
            <p:nvPr/>
          </p:nvPicPr>
          <p:blipFill>
            <a:blip r:embed="rId26" cstate="print"/>
            <a:stretch>
              <a:fillRect/>
            </a:stretch>
          </p:blipFill>
          <p:spPr>
            <a:xfrm>
              <a:off x="17521174" y="653758"/>
              <a:ext cx="100838" cy="100723"/>
            </a:xfrm>
            <a:prstGeom prst="rect">
              <a:avLst/>
            </a:prstGeom>
          </p:spPr>
        </p:pic>
      </p:grpSp>
      <p:sp>
        <p:nvSpPr>
          <p:cNvPr id="29" name="object 29"/>
          <p:cNvSpPr txBox="1"/>
          <p:nvPr/>
        </p:nvSpPr>
        <p:spPr>
          <a:xfrm>
            <a:off x="-52373" y="2374745"/>
            <a:ext cx="9983074" cy="7861126"/>
          </a:xfrm>
          <a:prstGeom prst="rect">
            <a:avLst/>
          </a:prstGeom>
        </p:spPr>
        <p:txBody>
          <a:bodyPr vert="horz" wrap="square" lIns="0" tIns="12700" rIns="0" bIns="0" rtlCol="0">
            <a:spAutoFit/>
          </a:bodyPr>
          <a:lstStyle/>
          <a:p>
            <a:pPr marL="323850" marR="5080" indent="1465580" algn="just">
              <a:lnSpc>
                <a:spcPct val="100000"/>
              </a:lnSpc>
              <a:spcBef>
                <a:spcPts val="100"/>
              </a:spcBef>
            </a:pPr>
            <a:r>
              <a:rPr lang="en-IN" sz="3000" spc="45" dirty="0">
                <a:solidFill>
                  <a:srgbClr val="EA5458"/>
                </a:solidFill>
                <a:latin typeface="Tahoma"/>
                <a:cs typeface="Tahoma"/>
              </a:rPr>
              <a:t>Healthcare data analysis transforms medical practice by extracting insights from patient records, medical imaging, and wearable devices. It enables personalized treatment plans tailored to individual needs, improving patient outcomes and care quality. By predicting disease progression, healthcare providers can intervene earlier, enhancing preventive care and mitigating severe health issues. Additionally, it optimizes resource allocation, ensuring efficient use of staff, equipment, and supplies. This optimization reduces operational costs and minimizes waste. Streamlining administrative processes through automation and data-driven decisions reduces manual tasks, allowing healthcare professionals to focus more on patient care. Overall, these advancements foster efficient and sustainable healthcare delivery, ultimately leading to a more effective healthcare system.</a:t>
            </a:r>
            <a:endParaRPr sz="3000" dirty="0">
              <a:latin typeface="Tahoma"/>
              <a:cs typeface="Tahoma"/>
            </a:endParaRPr>
          </a:p>
        </p:txBody>
      </p:sp>
      <p:sp>
        <p:nvSpPr>
          <p:cNvPr id="30" name="object 30"/>
          <p:cNvSpPr txBox="1">
            <a:spLocks noGrp="1"/>
          </p:cNvSpPr>
          <p:nvPr>
            <p:ph type="title"/>
          </p:nvPr>
        </p:nvSpPr>
        <p:spPr>
          <a:xfrm>
            <a:off x="1214620" y="175774"/>
            <a:ext cx="6855731" cy="2063898"/>
          </a:xfrm>
          <a:prstGeom prst="rect">
            <a:avLst/>
          </a:prstGeom>
        </p:spPr>
        <p:txBody>
          <a:bodyPr vert="horz" wrap="square" lIns="0" tIns="12065" rIns="0" bIns="0" rtlCol="0">
            <a:spAutoFit/>
          </a:bodyPr>
          <a:lstStyle/>
          <a:p>
            <a:pPr marL="12700" marR="5080">
              <a:lnSpc>
                <a:spcPct val="100600"/>
              </a:lnSpc>
              <a:spcBef>
                <a:spcPts val="95"/>
              </a:spcBef>
            </a:pPr>
            <a:r>
              <a:rPr sz="4400" b="1" u="sng" spc="125" dirty="0">
                <a:latin typeface="Lucida Sans Unicode"/>
                <a:cs typeface="Lucida Sans Unicode"/>
              </a:rPr>
              <a:t>Transforming </a:t>
            </a:r>
            <a:r>
              <a:rPr sz="4400" b="1" u="sng" spc="195" dirty="0">
                <a:latin typeface="Lucida Sans Unicode"/>
                <a:cs typeface="Lucida Sans Unicode"/>
              </a:rPr>
              <a:t>Healthcare</a:t>
            </a:r>
            <a:r>
              <a:rPr sz="4400" b="1" u="sng" spc="-515" dirty="0">
                <a:latin typeface="Lucida Sans Unicode"/>
                <a:cs typeface="Lucida Sans Unicode"/>
              </a:rPr>
              <a:t> </a:t>
            </a:r>
            <a:r>
              <a:rPr sz="4400" b="1" u="sng" spc="270" dirty="0">
                <a:latin typeface="Lucida Sans Unicode"/>
                <a:cs typeface="Lucida Sans Unicode"/>
              </a:rPr>
              <a:t>with</a:t>
            </a:r>
            <a:r>
              <a:rPr sz="4400" b="1" u="sng" spc="-515" dirty="0">
                <a:latin typeface="Lucida Sans Unicode"/>
                <a:cs typeface="Lucida Sans Unicode"/>
              </a:rPr>
              <a:t> </a:t>
            </a:r>
            <a:r>
              <a:rPr sz="4400" b="1" u="sng" spc="300" dirty="0">
                <a:latin typeface="Lucida Sans Unicode"/>
                <a:cs typeface="Lucida Sans Unicode"/>
              </a:rPr>
              <a:t>Data </a:t>
            </a:r>
            <a:r>
              <a:rPr sz="4400" b="1" u="sng" spc="204" dirty="0">
                <a:latin typeface="Lucida Sans Unicode"/>
                <a:cs typeface="Lucida Sans Unicode"/>
              </a:rPr>
              <a:t>Analysis</a:t>
            </a:r>
          </a:p>
        </p:txBody>
      </p:sp>
      <p:grpSp>
        <p:nvGrpSpPr>
          <p:cNvPr id="31" name="object 31"/>
          <p:cNvGrpSpPr/>
          <p:nvPr/>
        </p:nvGrpSpPr>
        <p:grpSpPr>
          <a:xfrm>
            <a:off x="9836150" y="5133439"/>
            <a:ext cx="4972050" cy="5010150"/>
            <a:chOff x="9493529" y="5104727"/>
            <a:chExt cx="4972050" cy="5010150"/>
          </a:xfrm>
        </p:grpSpPr>
        <p:pic>
          <p:nvPicPr>
            <p:cNvPr id="32" name="object 32"/>
            <p:cNvPicPr/>
            <p:nvPr/>
          </p:nvPicPr>
          <p:blipFill>
            <a:blip r:embed="rId27" cstate="print"/>
            <a:stretch>
              <a:fillRect/>
            </a:stretch>
          </p:blipFill>
          <p:spPr>
            <a:xfrm>
              <a:off x="9815893" y="5104727"/>
              <a:ext cx="4327334" cy="2882023"/>
            </a:xfrm>
            <a:prstGeom prst="rect">
              <a:avLst/>
            </a:prstGeom>
          </p:spPr>
        </p:pic>
        <p:sp>
          <p:nvSpPr>
            <p:cNvPr id="33" name="object 33"/>
            <p:cNvSpPr/>
            <p:nvPr/>
          </p:nvSpPr>
          <p:spPr>
            <a:xfrm>
              <a:off x="9734791" y="8609330"/>
              <a:ext cx="623570" cy="1434465"/>
            </a:xfrm>
            <a:custGeom>
              <a:avLst/>
              <a:gdLst/>
              <a:ahLst/>
              <a:cxnLst/>
              <a:rect l="l" t="t" r="r" b="b"/>
              <a:pathLst>
                <a:path w="623570" h="1434465">
                  <a:moveTo>
                    <a:pt x="560730" y="0"/>
                  </a:moveTo>
                  <a:lnTo>
                    <a:pt x="62306" y="0"/>
                  </a:lnTo>
                  <a:lnTo>
                    <a:pt x="38051" y="4897"/>
                  </a:lnTo>
                  <a:lnTo>
                    <a:pt x="18246" y="18253"/>
                  </a:lnTo>
                  <a:lnTo>
                    <a:pt x="4895" y="38061"/>
                  </a:lnTo>
                  <a:lnTo>
                    <a:pt x="0" y="62318"/>
                  </a:lnTo>
                  <a:lnTo>
                    <a:pt x="0" y="1434289"/>
                  </a:lnTo>
                  <a:lnTo>
                    <a:pt x="623049" y="1434289"/>
                  </a:lnTo>
                  <a:lnTo>
                    <a:pt x="623049" y="62331"/>
                  </a:lnTo>
                  <a:lnTo>
                    <a:pt x="618144" y="38072"/>
                  </a:lnTo>
                  <a:lnTo>
                    <a:pt x="604786" y="18259"/>
                  </a:lnTo>
                  <a:lnTo>
                    <a:pt x="584980" y="4899"/>
                  </a:lnTo>
                  <a:lnTo>
                    <a:pt x="560730" y="0"/>
                  </a:lnTo>
                  <a:close/>
                </a:path>
              </a:pathLst>
            </a:custGeom>
            <a:solidFill>
              <a:srgbClr val="FF656F"/>
            </a:solidFill>
          </p:spPr>
          <p:txBody>
            <a:bodyPr wrap="square" lIns="0" tIns="0" rIns="0" bIns="0" rtlCol="0"/>
            <a:lstStyle/>
            <a:p>
              <a:endParaRPr/>
            </a:p>
          </p:txBody>
        </p:sp>
        <p:sp>
          <p:nvSpPr>
            <p:cNvPr id="34" name="object 34"/>
            <p:cNvSpPr/>
            <p:nvPr/>
          </p:nvSpPr>
          <p:spPr>
            <a:xfrm>
              <a:off x="10701401" y="8125104"/>
              <a:ext cx="623570" cy="1918970"/>
            </a:xfrm>
            <a:custGeom>
              <a:avLst/>
              <a:gdLst/>
              <a:ahLst/>
              <a:cxnLst/>
              <a:rect l="l" t="t" r="r" b="b"/>
              <a:pathLst>
                <a:path w="623570" h="1918970">
                  <a:moveTo>
                    <a:pt x="560730" y="0"/>
                  </a:moveTo>
                  <a:lnTo>
                    <a:pt x="62318" y="0"/>
                  </a:lnTo>
                  <a:lnTo>
                    <a:pt x="38061" y="4899"/>
                  </a:lnTo>
                  <a:lnTo>
                    <a:pt x="18253" y="18259"/>
                  </a:lnTo>
                  <a:lnTo>
                    <a:pt x="4897" y="38072"/>
                  </a:lnTo>
                  <a:lnTo>
                    <a:pt x="0" y="62331"/>
                  </a:lnTo>
                  <a:lnTo>
                    <a:pt x="0" y="1918515"/>
                  </a:lnTo>
                  <a:lnTo>
                    <a:pt x="623049" y="1918515"/>
                  </a:lnTo>
                  <a:lnTo>
                    <a:pt x="623049" y="62344"/>
                  </a:lnTo>
                  <a:lnTo>
                    <a:pt x="618153" y="38077"/>
                  </a:lnTo>
                  <a:lnTo>
                    <a:pt x="604800" y="18261"/>
                  </a:lnTo>
                  <a:lnTo>
                    <a:pt x="584992" y="4899"/>
                  </a:lnTo>
                  <a:lnTo>
                    <a:pt x="560730" y="0"/>
                  </a:lnTo>
                  <a:close/>
                </a:path>
              </a:pathLst>
            </a:custGeom>
            <a:solidFill>
              <a:srgbClr val="FFA85D"/>
            </a:solidFill>
          </p:spPr>
          <p:txBody>
            <a:bodyPr wrap="square" lIns="0" tIns="0" rIns="0" bIns="0" rtlCol="0"/>
            <a:lstStyle/>
            <a:p>
              <a:endParaRPr/>
            </a:p>
          </p:txBody>
        </p:sp>
        <p:sp>
          <p:nvSpPr>
            <p:cNvPr id="35" name="object 35"/>
            <p:cNvSpPr/>
            <p:nvPr/>
          </p:nvSpPr>
          <p:spPr>
            <a:xfrm>
              <a:off x="11668036" y="7152462"/>
              <a:ext cx="623570" cy="2891790"/>
            </a:xfrm>
            <a:custGeom>
              <a:avLst/>
              <a:gdLst/>
              <a:ahLst/>
              <a:cxnLst/>
              <a:rect l="l" t="t" r="r" b="b"/>
              <a:pathLst>
                <a:path w="623570" h="2891790">
                  <a:moveTo>
                    <a:pt x="560730" y="0"/>
                  </a:moveTo>
                  <a:lnTo>
                    <a:pt x="62306" y="0"/>
                  </a:lnTo>
                  <a:lnTo>
                    <a:pt x="38051" y="4897"/>
                  </a:lnTo>
                  <a:lnTo>
                    <a:pt x="18246" y="18253"/>
                  </a:lnTo>
                  <a:lnTo>
                    <a:pt x="4895" y="38061"/>
                  </a:lnTo>
                  <a:lnTo>
                    <a:pt x="0" y="62318"/>
                  </a:lnTo>
                  <a:lnTo>
                    <a:pt x="0" y="2891167"/>
                  </a:lnTo>
                  <a:lnTo>
                    <a:pt x="623049" y="2891167"/>
                  </a:lnTo>
                  <a:lnTo>
                    <a:pt x="623049" y="62318"/>
                  </a:lnTo>
                  <a:lnTo>
                    <a:pt x="618144" y="38061"/>
                  </a:lnTo>
                  <a:lnTo>
                    <a:pt x="604786" y="18253"/>
                  </a:lnTo>
                  <a:lnTo>
                    <a:pt x="584980" y="4897"/>
                  </a:lnTo>
                  <a:lnTo>
                    <a:pt x="560730" y="0"/>
                  </a:lnTo>
                  <a:close/>
                </a:path>
              </a:pathLst>
            </a:custGeom>
            <a:solidFill>
              <a:srgbClr val="FEE55A"/>
            </a:solidFill>
          </p:spPr>
          <p:txBody>
            <a:bodyPr wrap="square" lIns="0" tIns="0" rIns="0" bIns="0" rtlCol="0"/>
            <a:lstStyle/>
            <a:p>
              <a:endParaRPr/>
            </a:p>
          </p:txBody>
        </p:sp>
        <p:sp>
          <p:nvSpPr>
            <p:cNvPr id="36" name="object 36"/>
            <p:cNvSpPr/>
            <p:nvPr/>
          </p:nvSpPr>
          <p:spPr>
            <a:xfrm>
              <a:off x="12634658" y="7640904"/>
              <a:ext cx="623570" cy="2402840"/>
            </a:xfrm>
            <a:custGeom>
              <a:avLst/>
              <a:gdLst/>
              <a:ahLst/>
              <a:cxnLst/>
              <a:rect l="l" t="t" r="r" b="b"/>
              <a:pathLst>
                <a:path w="623569" h="2402840">
                  <a:moveTo>
                    <a:pt x="560768" y="0"/>
                  </a:moveTo>
                  <a:lnTo>
                    <a:pt x="62318" y="0"/>
                  </a:lnTo>
                  <a:lnTo>
                    <a:pt x="38061" y="4897"/>
                  </a:lnTo>
                  <a:lnTo>
                    <a:pt x="18253" y="18253"/>
                  </a:lnTo>
                  <a:lnTo>
                    <a:pt x="4897" y="38061"/>
                  </a:lnTo>
                  <a:lnTo>
                    <a:pt x="0" y="62318"/>
                  </a:lnTo>
                  <a:lnTo>
                    <a:pt x="0" y="2402715"/>
                  </a:lnTo>
                  <a:lnTo>
                    <a:pt x="622998" y="2402715"/>
                  </a:lnTo>
                  <a:lnTo>
                    <a:pt x="622998" y="62318"/>
                  </a:lnTo>
                  <a:lnTo>
                    <a:pt x="618114" y="38061"/>
                  </a:lnTo>
                  <a:lnTo>
                    <a:pt x="604789" y="18253"/>
                  </a:lnTo>
                  <a:lnTo>
                    <a:pt x="585011" y="4897"/>
                  </a:lnTo>
                  <a:lnTo>
                    <a:pt x="560768" y="0"/>
                  </a:lnTo>
                  <a:close/>
                </a:path>
              </a:pathLst>
            </a:custGeom>
            <a:solidFill>
              <a:srgbClr val="43CB8E"/>
            </a:solidFill>
          </p:spPr>
          <p:txBody>
            <a:bodyPr wrap="square" lIns="0" tIns="0" rIns="0" bIns="0" rtlCol="0"/>
            <a:lstStyle/>
            <a:p>
              <a:endParaRPr/>
            </a:p>
          </p:txBody>
        </p:sp>
        <p:sp>
          <p:nvSpPr>
            <p:cNvPr id="37" name="object 37"/>
            <p:cNvSpPr/>
            <p:nvPr/>
          </p:nvSpPr>
          <p:spPr>
            <a:xfrm>
              <a:off x="13601319" y="6181433"/>
              <a:ext cx="623570" cy="3862704"/>
            </a:xfrm>
            <a:custGeom>
              <a:avLst/>
              <a:gdLst/>
              <a:ahLst/>
              <a:cxnLst/>
              <a:rect l="l" t="t" r="r" b="b"/>
              <a:pathLst>
                <a:path w="623569" h="3862704">
                  <a:moveTo>
                    <a:pt x="560705" y="0"/>
                  </a:moveTo>
                  <a:lnTo>
                    <a:pt x="62230" y="0"/>
                  </a:lnTo>
                  <a:lnTo>
                    <a:pt x="37986" y="4897"/>
                  </a:lnTo>
                  <a:lnTo>
                    <a:pt x="18207" y="18254"/>
                  </a:lnTo>
                  <a:lnTo>
                    <a:pt x="4882" y="38067"/>
                  </a:lnTo>
                  <a:lnTo>
                    <a:pt x="0" y="62318"/>
                  </a:lnTo>
                  <a:lnTo>
                    <a:pt x="0" y="3862186"/>
                  </a:lnTo>
                  <a:lnTo>
                    <a:pt x="623062" y="3862186"/>
                  </a:lnTo>
                  <a:lnTo>
                    <a:pt x="623059" y="62318"/>
                  </a:lnTo>
                  <a:lnTo>
                    <a:pt x="618155" y="38061"/>
                  </a:lnTo>
                  <a:lnTo>
                    <a:pt x="604787" y="18253"/>
                  </a:lnTo>
                  <a:lnTo>
                    <a:pt x="584966" y="4897"/>
                  </a:lnTo>
                  <a:lnTo>
                    <a:pt x="560705" y="0"/>
                  </a:lnTo>
                  <a:close/>
                </a:path>
              </a:pathLst>
            </a:custGeom>
            <a:solidFill>
              <a:srgbClr val="23A8FE"/>
            </a:solidFill>
          </p:spPr>
          <p:txBody>
            <a:bodyPr wrap="square" lIns="0" tIns="0" rIns="0" bIns="0" rtlCol="0"/>
            <a:lstStyle/>
            <a:p>
              <a:endParaRPr/>
            </a:p>
          </p:txBody>
        </p:sp>
        <p:sp>
          <p:nvSpPr>
            <p:cNvPr id="38" name="object 38"/>
            <p:cNvSpPr/>
            <p:nvPr/>
          </p:nvSpPr>
          <p:spPr>
            <a:xfrm>
              <a:off x="9734791" y="8609330"/>
              <a:ext cx="445770" cy="1434465"/>
            </a:xfrm>
            <a:custGeom>
              <a:avLst/>
              <a:gdLst/>
              <a:ahLst/>
              <a:cxnLst/>
              <a:rect l="l" t="t" r="r" b="b"/>
              <a:pathLst>
                <a:path w="445770" h="1434465">
                  <a:moveTo>
                    <a:pt x="445211" y="0"/>
                  </a:moveTo>
                  <a:lnTo>
                    <a:pt x="62306" y="0"/>
                  </a:lnTo>
                  <a:lnTo>
                    <a:pt x="38051" y="4897"/>
                  </a:lnTo>
                  <a:lnTo>
                    <a:pt x="18246" y="18253"/>
                  </a:lnTo>
                  <a:lnTo>
                    <a:pt x="4895" y="38061"/>
                  </a:lnTo>
                  <a:lnTo>
                    <a:pt x="0" y="62318"/>
                  </a:lnTo>
                  <a:lnTo>
                    <a:pt x="0" y="1434289"/>
                  </a:lnTo>
                  <a:lnTo>
                    <a:pt x="382905" y="1434289"/>
                  </a:lnTo>
                  <a:lnTo>
                    <a:pt x="382905" y="62331"/>
                  </a:lnTo>
                  <a:lnTo>
                    <a:pt x="387795" y="38072"/>
                  </a:lnTo>
                  <a:lnTo>
                    <a:pt x="401146" y="18259"/>
                  </a:lnTo>
                  <a:lnTo>
                    <a:pt x="420954" y="4899"/>
                  </a:lnTo>
                  <a:lnTo>
                    <a:pt x="445211" y="0"/>
                  </a:lnTo>
                  <a:close/>
                </a:path>
              </a:pathLst>
            </a:custGeom>
            <a:solidFill>
              <a:srgbClr val="FF4756"/>
            </a:solidFill>
          </p:spPr>
          <p:txBody>
            <a:bodyPr wrap="square" lIns="0" tIns="0" rIns="0" bIns="0" rtlCol="0"/>
            <a:lstStyle/>
            <a:p>
              <a:endParaRPr/>
            </a:p>
          </p:txBody>
        </p:sp>
        <p:sp>
          <p:nvSpPr>
            <p:cNvPr id="39" name="object 39"/>
            <p:cNvSpPr/>
            <p:nvPr/>
          </p:nvSpPr>
          <p:spPr>
            <a:xfrm>
              <a:off x="10701401" y="8125104"/>
              <a:ext cx="445770" cy="1918970"/>
            </a:xfrm>
            <a:custGeom>
              <a:avLst/>
              <a:gdLst/>
              <a:ahLst/>
              <a:cxnLst/>
              <a:rect l="l" t="t" r="r" b="b"/>
              <a:pathLst>
                <a:path w="445770" h="1918970">
                  <a:moveTo>
                    <a:pt x="445236" y="0"/>
                  </a:moveTo>
                  <a:lnTo>
                    <a:pt x="62318" y="0"/>
                  </a:lnTo>
                  <a:lnTo>
                    <a:pt x="38061" y="4899"/>
                  </a:lnTo>
                  <a:lnTo>
                    <a:pt x="18252" y="18261"/>
                  </a:lnTo>
                  <a:lnTo>
                    <a:pt x="4896" y="38077"/>
                  </a:lnTo>
                  <a:lnTo>
                    <a:pt x="0" y="62331"/>
                  </a:lnTo>
                  <a:lnTo>
                    <a:pt x="0" y="1918515"/>
                  </a:lnTo>
                  <a:lnTo>
                    <a:pt x="382917" y="1918515"/>
                  </a:lnTo>
                  <a:lnTo>
                    <a:pt x="382920" y="62331"/>
                  </a:lnTo>
                  <a:lnTo>
                    <a:pt x="387816" y="38072"/>
                  </a:lnTo>
                  <a:lnTo>
                    <a:pt x="401168" y="18259"/>
                  </a:lnTo>
                  <a:lnTo>
                    <a:pt x="420975" y="4899"/>
                  </a:lnTo>
                  <a:lnTo>
                    <a:pt x="445236" y="0"/>
                  </a:lnTo>
                  <a:close/>
                </a:path>
              </a:pathLst>
            </a:custGeom>
            <a:solidFill>
              <a:srgbClr val="FF9839"/>
            </a:solidFill>
          </p:spPr>
          <p:txBody>
            <a:bodyPr wrap="square" lIns="0" tIns="0" rIns="0" bIns="0" rtlCol="0"/>
            <a:lstStyle/>
            <a:p>
              <a:endParaRPr/>
            </a:p>
          </p:txBody>
        </p:sp>
        <p:sp>
          <p:nvSpPr>
            <p:cNvPr id="40" name="object 40"/>
            <p:cNvSpPr/>
            <p:nvPr/>
          </p:nvSpPr>
          <p:spPr>
            <a:xfrm>
              <a:off x="11668036" y="7152462"/>
              <a:ext cx="445770" cy="2891790"/>
            </a:xfrm>
            <a:custGeom>
              <a:avLst/>
              <a:gdLst/>
              <a:ahLst/>
              <a:cxnLst/>
              <a:rect l="l" t="t" r="r" b="b"/>
              <a:pathLst>
                <a:path w="445770" h="2891790">
                  <a:moveTo>
                    <a:pt x="445223" y="0"/>
                  </a:moveTo>
                  <a:lnTo>
                    <a:pt x="62306" y="0"/>
                  </a:lnTo>
                  <a:lnTo>
                    <a:pt x="38051" y="4897"/>
                  </a:lnTo>
                  <a:lnTo>
                    <a:pt x="18246" y="18253"/>
                  </a:lnTo>
                  <a:lnTo>
                    <a:pt x="4895" y="38061"/>
                  </a:lnTo>
                  <a:lnTo>
                    <a:pt x="0" y="62318"/>
                  </a:lnTo>
                  <a:lnTo>
                    <a:pt x="0" y="2891167"/>
                  </a:lnTo>
                  <a:lnTo>
                    <a:pt x="382905" y="2891167"/>
                  </a:lnTo>
                  <a:lnTo>
                    <a:pt x="382905" y="62318"/>
                  </a:lnTo>
                  <a:lnTo>
                    <a:pt x="387800" y="38061"/>
                  </a:lnTo>
                  <a:lnTo>
                    <a:pt x="401153" y="18253"/>
                  </a:lnTo>
                  <a:lnTo>
                    <a:pt x="420961" y="4897"/>
                  </a:lnTo>
                  <a:lnTo>
                    <a:pt x="445223" y="0"/>
                  </a:lnTo>
                  <a:close/>
                </a:path>
              </a:pathLst>
            </a:custGeom>
            <a:solidFill>
              <a:srgbClr val="FFD301"/>
            </a:solidFill>
          </p:spPr>
          <p:txBody>
            <a:bodyPr wrap="square" lIns="0" tIns="0" rIns="0" bIns="0" rtlCol="0"/>
            <a:lstStyle/>
            <a:p>
              <a:endParaRPr/>
            </a:p>
          </p:txBody>
        </p:sp>
        <p:sp>
          <p:nvSpPr>
            <p:cNvPr id="41" name="object 41"/>
            <p:cNvSpPr/>
            <p:nvPr/>
          </p:nvSpPr>
          <p:spPr>
            <a:xfrm>
              <a:off x="12634658" y="7640904"/>
              <a:ext cx="445770" cy="2402840"/>
            </a:xfrm>
            <a:custGeom>
              <a:avLst/>
              <a:gdLst/>
              <a:ahLst/>
              <a:cxnLst/>
              <a:rect l="l" t="t" r="r" b="b"/>
              <a:pathLst>
                <a:path w="445769" h="2402840">
                  <a:moveTo>
                    <a:pt x="445198" y="0"/>
                  </a:moveTo>
                  <a:lnTo>
                    <a:pt x="62318" y="0"/>
                  </a:lnTo>
                  <a:lnTo>
                    <a:pt x="38061" y="4897"/>
                  </a:lnTo>
                  <a:lnTo>
                    <a:pt x="18253" y="18253"/>
                  </a:lnTo>
                  <a:lnTo>
                    <a:pt x="4897" y="38061"/>
                  </a:lnTo>
                  <a:lnTo>
                    <a:pt x="0" y="62318"/>
                  </a:lnTo>
                  <a:lnTo>
                    <a:pt x="0" y="2402715"/>
                  </a:lnTo>
                  <a:lnTo>
                    <a:pt x="382968" y="2402715"/>
                  </a:lnTo>
                  <a:lnTo>
                    <a:pt x="382968" y="62318"/>
                  </a:lnTo>
                  <a:lnTo>
                    <a:pt x="387798" y="38061"/>
                  </a:lnTo>
                  <a:lnTo>
                    <a:pt x="401129" y="18253"/>
                  </a:lnTo>
                  <a:lnTo>
                    <a:pt x="420937" y="4897"/>
                  </a:lnTo>
                  <a:lnTo>
                    <a:pt x="445198" y="0"/>
                  </a:lnTo>
                  <a:close/>
                </a:path>
              </a:pathLst>
            </a:custGeom>
            <a:solidFill>
              <a:srgbClr val="00BA66"/>
            </a:solidFill>
          </p:spPr>
          <p:txBody>
            <a:bodyPr wrap="square" lIns="0" tIns="0" rIns="0" bIns="0" rtlCol="0"/>
            <a:lstStyle/>
            <a:p>
              <a:endParaRPr/>
            </a:p>
          </p:txBody>
        </p:sp>
        <p:sp>
          <p:nvSpPr>
            <p:cNvPr id="42" name="object 42"/>
            <p:cNvSpPr/>
            <p:nvPr/>
          </p:nvSpPr>
          <p:spPr>
            <a:xfrm>
              <a:off x="13601319" y="6181433"/>
              <a:ext cx="445134" cy="3862704"/>
            </a:xfrm>
            <a:custGeom>
              <a:avLst/>
              <a:gdLst/>
              <a:ahLst/>
              <a:cxnLst/>
              <a:rect l="l" t="t" r="r" b="b"/>
              <a:pathLst>
                <a:path w="445134" h="3862704">
                  <a:moveTo>
                    <a:pt x="445135" y="0"/>
                  </a:moveTo>
                  <a:lnTo>
                    <a:pt x="62230" y="0"/>
                  </a:lnTo>
                  <a:lnTo>
                    <a:pt x="37986" y="4897"/>
                  </a:lnTo>
                  <a:lnTo>
                    <a:pt x="18207" y="18254"/>
                  </a:lnTo>
                  <a:lnTo>
                    <a:pt x="4882" y="38067"/>
                  </a:lnTo>
                  <a:lnTo>
                    <a:pt x="0" y="62318"/>
                  </a:lnTo>
                  <a:lnTo>
                    <a:pt x="0" y="3862186"/>
                  </a:lnTo>
                  <a:lnTo>
                    <a:pt x="382905" y="3862186"/>
                  </a:lnTo>
                  <a:lnTo>
                    <a:pt x="382907" y="62318"/>
                  </a:lnTo>
                  <a:lnTo>
                    <a:pt x="387792" y="38061"/>
                  </a:lnTo>
                  <a:lnTo>
                    <a:pt x="401115" y="18253"/>
                  </a:lnTo>
                  <a:lnTo>
                    <a:pt x="420892" y="4897"/>
                  </a:lnTo>
                  <a:lnTo>
                    <a:pt x="445135" y="0"/>
                  </a:lnTo>
                  <a:close/>
                </a:path>
              </a:pathLst>
            </a:custGeom>
            <a:solidFill>
              <a:srgbClr val="0193FA"/>
            </a:solidFill>
          </p:spPr>
          <p:txBody>
            <a:bodyPr wrap="square" lIns="0" tIns="0" rIns="0" bIns="0" rtlCol="0"/>
            <a:lstStyle/>
            <a:p>
              <a:endParaRPr/>
            </a:p>
          </p:txBody>
        </p:sp>
        <p:sp>
          <p:nvSpPr>
            <p:cNvPr id="43" name="object 43"/>
            <p:cNvSpPr/>
            <p:nvPr/>
          </p:nvSpPr>
          <p:spPr>
            <a:xfrm>
              <a:off x="9493529" y="9969091"/>
              <a:ext cx="4972050" cy="146050"/>
            </a:xfrm>
            <a:custGeom>
              <a:avLst/>
              <a:gdLst/>
              <a:ahLst/>
              <a:cxnLst/>
              <a:rect l="l" t="t" r="r" b="b"/>
              <a:pathLst>
                <a:path w="4972050" h="146050">
                  <a:moveTo>
                    <a:pt x="4897475" y="0"/>
                  </a:moveTo>
                  <a:lnTo>
                    <a:pt x="74510" y="0"/>
                  </a:lnTo>
                  <a:lnTo>
                    <a:pt x="45507" y="5856"/>
                  </a:lnTo>
                  <a:lnTo>
                    <a:pt x="21822" y="21827"/>
                  </a:lnTo>
                  <a:lnTo>
                    <a:pt x="5855" y="45516"/>
                  </a:lnTo>
                  <a:lnTo>
                    <a:pt x="0" y="74528"/>
                  </a:lnTo>
                  <a:lnTo>
                    <a:pt x="5854" y="103545"/>
                  </a:lnTo>
                  <a:lnTo>
                    <a:pt x="21820" y="127235"/>
                  </a:lnTo>
                  <a:lnTo>
                    <a:pt x="45503" y="143205"/>
                  </a:lnTo>
                  <a:lnTo>
                    <a:pt x="58291" y="145787"/>
                  </a:lnTo>
                  <a:lnTo>
                    <a:pt x="4913721" y="145787"/>
                  </a:lnTo>
                  <a:lnTo>
                    <a:pt x="4926536" y="143204"/>
                  </a:lnTo>
                  <a:lnTo>
                    <a:pt x="4950227" y="127232"/>
                  </a:lnTo>
                  <a:lnTo>
                    <a:pt x="4966180" y="103541"/>
                  </a:lnTo>
                  <a:lnTo>
                    <a:pt x="4972024" y="74528"/>
                  </a:lnTo>
                  <a:lnTo>
                    <a:pt x="4966177" y="45512"/>
                  </a:lnTo>
                  <a:lnTo>
                    <a:pt x="4950222" y="21823"/>
                  </a:lnTo>
                  <a:lnTo>
                    <a:pt x="4926529" y="5854"/>
                  </a:lnTo>
                  <a:lnTo>
                    <a:pt x="4897475" y="0"/>
                  </a:lnTo>
                  <a:close/>
                </a:path>
              </a:pathLst>
            </a:custGeom>
            <a:solidFill>
              <a:srgbClr val="23A8FE"/>
            </a:solidFill>
          </p:spPr>
          <p:txBody>
            <a:bodyPr wrap="square" lIns="0" tIns="0" rIns="0" bIns="0" rtlCol="0"/>
            <a:lstStyle/>
            <a:p>
              <a:endParaRPr/>
            </a:p>
          </p:txBody>
        </p:sp>
      </p:grpSp>
      <p:pic>
        <p:nvPicPr>
          <p:cNvPr id="44" name="object 44"/>
          <p:cNvPicPr/>
          <p:nvPr/>
        </p:nvPicPr>
        <p:blipFill>
          <a:blip r:embed="rId28" cstate="print"/>
          <a:stretch>
            <a:fillRect/>
          </a:stretch>
        </p:blipFill>
        <p:spPr>
          <a:xfrm>
            <a:off x="10409691" y="139545"/>
            <a:ext cx="4152887" cy="44704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3636645" cy="10276205"/>
          </a:xfrm>
          <a:custGeom>
            <a:avLst/>
            <a:gdLst/>
            <a:ahLst/>
            <a:cxnLst/>
            <a:rect l="l" t="t" r="r" b="b"/>
            <a:pathLst>
              <a:path w="3636645" h="10276205">
                <a:moveTo>
                  <a:pt x="3636035" y="0"/>
                </a:moveTo>
                <a:lnTo>
                  <a:pt x="0" y="0"/>
                </a:lnTo>
                <a:lnTo>
                  <a:pt x="0" y="10275845"/>
                </a:lnTo>
                <a:lnTo>
                  <a:pt x="3636035" y="10275845"/>
                </a:lnTo>
                <a:lnTo>
                  <a:pt x="3636035" y="0"/>
                </a:lnTo>
                <a:close/>
              </a:path>
            </a:pathLst>
          </a:custGeom>
          <a:solidFill>
            <a:srgbClr val="FEF2F0"/>
          </a:solidFill>
        </p:spPr>
        <p:txBody>
          <a:bodyPr wrap="square" lIns="0" tIns="0" rIns="0" bIns="0" rtlCol="0"/>
          <a:lstStyle/>
          <a:p>
            <a:endParaRPr/>
          </a:p>
        </p:txBody>
      </p:sp>
      <p:sp>
        <p:nvSpPr>
          <p:cNvPr id="3" name="object 3"/>
          <p:cNvSpPr/>
          <p:nvPr/>
        </p:nvSpPr>
        <p:spPr>
          <a:xfrm>
            <a:off x="15279878" y="2791434"/>
            <a:ext cx="105410" cy="100965"/>
          </a:xfrm>
          <a:custGeom>
            <a:avLst/>
            <a:gdLst/>
            <a:ahLst/>
            <a:cxnLst/>
            <a:rect l="l" t="t" r="r" b="b"/>
            <a:pathLst>
              <a:path w="105409" h="100964">
                <a:moveTo>
                  <a:pt x="53213" y="0"/>
                </a:moveTo>
                <a:lnTo>
                  <a:pt x="32557" y="3214"/>
                </a:lnTo>
                <a:lnTo>
                  <a:pt x="15795" y="13857"/>
                </a:lnTo>
                <a:lnTo>
                  <a:pt x="4439" y="30169"/>
                </a:lnTo>
                <a:lnTo>
                  <a:pt x="0" y="50393"/>
                </a:lnTo>
                <a:lnTo>
                  <a:pt x="4439" y="70217"/>
                </a:lnTo>
                <a:lnTo>
                  <a:pt x="15795" y="86398"/>
                </a:lnTo>
                <a:lnTo>
                  <a:pt x="32557" y="97178"/>
                </a:lnTo>
                <a:lnTo>
                  <a:pt x="53213" y="100799"/>
                </a:lnTo>
                <a:lnTo>
                  <a:pt x="73060" y="97178"/>
                </a:lnTo>
                <a:lnTo>
                  <a:pt x="89408" y="86398"/>
                </a:lnTo>
                <a:lnTo>
                  <a:pt x="100611" y="70217"/>
                </a:lnTo>
                <a:lnTo>
                  <a:pt x="105029" y="50393"/>
                </a:lnTo>
                <a:lnTo>
                  <a:pt x="100611" y="30169"/>
                </a:lnTo>
                <a:lnTo>
                  <a:pt x="89408" y="13857"/>
                </a:lnTo>
                <a:lnTo>
                  <a:pt x="73060" y="3214"/>
                </a:lnTo>
                <a:lnTo>
                  <a:pt x="53213" y="0"/>
                </a:lnTo>
                <a:close/>
              </a:path>
            </a:pathLst>
          </a:custGeom>
          <a:solidFill>
            <a:srgbClr val="EA5458"/>
          </a:solidFill>
        </p:spPr>
        <p:txBody>
          <a:bodyPr wrap="square" lIns="0" tIns="0" rIns="0" bIns="0" rtlCol="0"/>
          <a:lstStyle/>
          <a:p>
            <a:endParaRPr/>
          </a:p>
        </p:txBody>
      </p:sp>
      <p:sp>
        <p:nvSpPr>
          <p:cNvPr id="4" name="object 4"/>
          <p:cNvSpPr/>
          <p:nvPr/>
        </p:nvSpPr>
        <p:spPr>
          <a:xfrm>
            <a:off x="15281275" y="2256472"/>
            <a:ext cx="100330" cy="101600"/>
          </a:xfrm>
          <a:custGeom>
            <a:avLst/>
            <a:gdLst/>
            <a:ahLst/>
            <a:cxnLst/>
            <a:rect l="l" t="t" r="r" b="b"/>
            <a:pathLst>
              <a:path w="100330" h="101600">
                <a:moveTo>
                  <a:pt x="50419" y="0"/>
                </a:moveTo>
                <a:lnTo>
                  <a:pt x="28235" y="4443"/>
                </a:lnTo>
                <a:lnTo>
                  <a:pt x="12493" y="16109"/>
                </a:lnTo>
                <a:lnTo>
                  <a:pt x="3109" y="32500"/>
                </a:lnTo>
                <a:lnTo>
                  <a:pt x="0" y="51117"/>
                </a:lnTo>
                <a:lnTo>
                  <a:pt x="3109" y="69628"/>
                </a:lnTo>
                <a:lnTo>
                  <a:pt x="12493" y="85774"/>
                </a:lnTo>
                <a:lnTo>
                  <a:pt x="28235" y="97192"/>
                </a:lnTo>
                <a:lnTo>
                  <a:pt x="50419" y="101523"/>
                </a:lnTo>
                <a:lnTo>
                  <a:pt x="72161" y="97192"/>
                </a:lnTo>
                <a:lnTo>
                  <a:pt x="87677" y="85774"/>
                </a:lnTo>
                <a:lnTo>
                  <a:pt x="96978" y="69628"/>
                </a:lnTo>
                <a:lnTo>
                  <a:pt x="100076" y="51117"/>
                </a:lnTo>
                <a:lnTo>
                  <a:pt x="96978" y="32500"/>
                </a:lnTo>
                <a:lnTo>
                  <a:pt x="87677" y="16109"/>
                </a:lnTo>
                <a:lnTo>
                  <a:pt x="72161" y="4443"/>
                </a:lnTo>
                <a:lnTo>
                  <a:pt x="50419" y="0"/>
                </a:lnTo>
                <a:close/>
              </a:path>
            </a:pathLst>
          </a:custGeom>
          <a:solidFill>
            <a:srgbClr val="EA5458"/>
          </a:solidFill>
        </p:spPr>
        <p:txBody>
          <a:bodyPr wrap="square" lIns="0" tIns="0" rIns="0" bIns="0" rtlCol="0"/>
          <a:lstStyle/>
          <a:p>
            <a:endParaRPr/>
          </a:p>
        </p:txBody>
      </p:sp>
      <p:sp>
        <p:nvSpPr>
          <p:cNvPr id="5" name="object 5"/>
          <p:cNvSpPr/>
          <p:nvPr/>
        </p:nvSpPr>
        <p:spPr>
          <a:xfrm>
            <a:off x="15279116" y="1722958"/>
            <a:ext cx="104775" cy="100965"/>
          </a:xfrm>
          <a:custGeom>
            <a:avLst/>
            <a:gdLst/>
            <a:ahLst/>
            <a:cxnLst/>
            <a:rect l="l" t="t" r="r" b="b"/>
            <a:pathLst>
              <a:path w="104775" h="100964">
                <a:moveTo>
                  <a:pt x="52578" y="0"/>
                </a:moveTo>
                <a:lnTo>
                  <a:pt x="29467" y="3318"/>
                </a:lnTo>
                <a:lnTo>
                  <a:pt x="13049" y="14666"/>
                </a:lnTo>
                <a:lnTo>
                  <a:pt x="3250" y="31280"/>
                </a:lnTo>
                <a:lnTo>
                  <a:pt x="0" y="50393"/>
                </a:lnTo>
                <a:lnTo>
                  <a:pt x="3250" y="69406"/>
                </a:lnTo>
                <a:lnTo>
                  <a:pt x="13049" y="85855"/>
                </a:lnTo>
                <a:lnTo>
                  <a:pt x="29467" y="97174"/>
                </a:lnTo>
                <a:lnTo>
                  <a:pt x="52578" y="100799"/>
                </a:lnTo>
                <a:lnTo>
                  <a:pt x="72515" y="97579"/>
                </a:lnTo>
                <a:lnTo>
                  <a:pt x="89011" y="86936"/>
                </a:lnTo>
                <a:lnTo>
                  <a:pt x="100244" y="70622"/>
                </a:lnTo>
                <a:lnTo>
                  <a:pt x="104394" y="50393"/>
                </a:lnTo>
                <a:lnTo>
                  <a:pt x="100244" y="30271"/>
                </a:lnTo>
                <a:lnTo>
                  <a:pt x="89011" y="14128"/>
                </a:lnTo>
                <a:lnTo>
                  <a:pt x="72515" y="3519"/>
                </a:lnTo>
                <a:lnTo>
                  <a:pt x="52578" y="0"/>
                </a:lnTo>
                <a:close/>
              </a:path>
            </a:pathLst>
          </a:custGeom>
          <a:solidFill>
            <a:srgbClr val="EA5458"/>
          </a:solidFill>
        </p:spPr>
        <p:txBody>
          <a:bodyPr wrap="square" lIns="0" tIns="0" rIns="0" bIns="0" rtlCol="0"/>
          <a:lstStyle/>
          <a:p>
            <a:endParaRPr/>
          </a:p>
        </p:txBody>
      </p:sp>
      <p:sp>
        <p:nvSpPr>
          <p:cNvPr id="6" name="object 6"/>
          <p:cNvSpPr/>
          <p:nvPr/>
        </p:nvSpPr>
        <p:spPr>
          <a:xfrm>
            <a:off x="15279116" y="1188720"/>
            <a:ext cx="104775" cy="100965"/>
          </a:xfrm>
          <a:custGeom>
            <a:avLst/>
            <a:gdLst/>
            <a:ahLst/>
            <a:cxnLst/>
            <a:rect l="l" t="t" r="r" b="b"/>
            <a:pathLst>
              <a:path w="104775" h="100965">
                <a:moveTo>
                  <a:pt x="52578" y="0"/>
                </a:moveTo>
                <a:lnTo>
                  <a:pt x="29467" y="3319"/>
                </a:lnTo>
                <a:lnTo>
                  <a:pt x="13049" y="14671"/>
                </a:lnTo>
                <a:lnTo>
                  <a:pt x="3250" y="31286"/>
                </a:lnTo>
                <a:lnTo>
                  <a:pt x="0" y="50393"/>
                </a:lnTo>
                <a:lnTo>
                  <a:pt x="3250" y="69406"/>
                </a:lnTo>
                <a:lnTo>
                  <a:pt x="13049" y="85855"/>
                </a:lnTo>
                <a:lnTo>
                  <a:pt x="29467" y="97174"/>
                </a:lnTo>
                <a:lnTo>
                  <a:pt x="52578" y="100799"/>
                </a:lnTo>
                <a:lnTo>
                  <a:pt x="72515" y="97479"/>
                </a:lnTo>
                <a:lnTo>
                  <a:pt x="89011" y="86669"/>
                </a:lnTo>
                <a:lnTo>
                  <a:pt x="100244" y="70322"/>
                </a:lnTo>
                <a:lnTo>
                  <a:pt x="104394" y="50393"/>
                </a:lnTo>
                <a:lnTo>
                  <a:pt x="100244" y="30069"/>
                </a:lnTo>
                <a:lnTo>
                  <a:pt x="89011" y="13590"/>
                </a:lnTo>
                <a:lnTo>
                  <a:pt x="72515" y="2914"/>
                </a:lnTo>
                <a:lnTo>
                  <a:pt x="52578" y="0"/>
                </a:lnTo>
                <a:close/>
              </a:path>
            </a:pathLst>
          </a:custGeom>
          <a:solidFill>
            <a:srgbClr val="EA5458"/>
          </a:solidFill>
        </p:spPr>
        <p:txBody>
          <a:bodyPr wrap="square" lIns="0" tIns="0" rIns="0" bIns="0" rtlCol="0"/>
          <a:lstStyle/>
          <a:p>
            <a:endParaRPr/>
          </a:p>
        </p:txBody>
      </p:sp>
      <p:sp>
        <p:nvSpPr>
          <p:cNvPr id="7" name="object 7"/>
          <p:cNvSpPr/>
          <p:nvPr/>
        </p:nvSpPr>
        <p:spPr>
          <a:xfrm>
            <a:off x="15281275" y="653758"/>
            <a:ext cx="100330" cy="100965"/>
          </a:xfrm>
          <a:custGeom>
            <a:avLst/>
            <a:gdLst/>
            <a:ahLst/>
            <a:cxnLst/>
            <a:rect l="l" t="t" r="r" b="b"/>
            <a:pathLst>
              <a:path w="100330" h="100965">
                <a:moveTo>
                  <a:pt x="50419" y="0"/>
                </a:moveTo>
                <a:lnTo>
                  <a:pt x="28235" y="4432"/>
                </a:lnTo>
                <a:lnTo>
                  <a:pt x="12493" y="16021"/>
                </a:lnTo>
                <a:lnTo>
                  <a:pt x="3109" y="32200"/>
                </a:lnTo>
                <a:lnTo>
                  <a:pt x="0" y="50406"/>
                </a:lnTo>
                <a:lnTo>
                  <a:pt x="3109" y="68910"/>
                </a:lnTo>
                <a:lnTo>
                  <a:pt x="12493" y="85051"/>
                </a:lnTo>
                <a:lnTo>
                  <a:pt x="28235" y="96469"/>
                </a:lnTo>
                <a:lnTo>
                  <a:pt x="50419" y="100799"/>
                </a:lnTo>
                <a:lnTo>
                  <a:pt x="72161" y="96469"/>
                </a:lnTo>
                <a:lnTo>
                  <a:pt x="87677" y="85051"/>
                </a:lnTo>
                <a:lnTo>
                  <a:pt x="96978" y="68910"/>
                </a:lnTo>
                <a:lnTo>
                  <a:pt x="100076" y="50406"/>
                </a:lnTo>
                <a:lnTo>
                  <a:pt x="96978" y="32200"/>
                </a:lnTo>
                <a:lnTo>
                  <a:pt x="87677" y="16021"/>
                </a:lnTo>
                <a:lnTo>
                  <a:pt x="72161" y="4432"/>
                </a:lnTo>
                <a:lnTo>
                  <a:pt x="50419" y="0"/>
                </a:lnTo>
                <a:close/>
              </a:path>
            </a:pathLst>
          </a:custGeom>
          <a:solidFill>
            <a:srgbClr val="EA5458"/>
          </a:solidFill>
        </p:spPr>
        <p:txBody>
          <a:bodyPr wrap="square" lIns="0" tIns="0" rIns="0" bIns="0" rtlCol="0"/>
          <a:lstStyle/>
          <a:p>
            <a:endParaRPr/>
          </a:p>
        </p:txBody>
      </p:sp>
      <p:sp>
        <p:nvSpPr>
          <p:cNvPr id="8" name="object 8"/>
          <p:cNvSpPr/>
          <p:nvPr/>
        </p:nvSpPr>
        <p:spPr>
          <a:xfrm>
            <a:off x="15838551" y="2791434"/>
            <a:ext cx="106045" cy="98425"/>
          </a:xfrm>
          <a:custGeom>
            <a:avLst/>
            <a:gdLst/>
            <a:ahLst/>
            <a:cxnLst/>
            <a:rect l="l" t="t" r="r" b="b"/>
            <a:pathLst>
              <a:path w="106044" h="98425">
                <a:moveTo>
                  <a:pt x="53340" y="0"/>
                </a:moveTo>
                <a:lnTo>
                  <a:pt x="32950" y="3112"/>
                </a:lnTo>
                <a:lnTo>
                  <a:pt x="16144" y="13585"/>
                </a:lnTo>
                <a:lnTo>
                  <a:pt x="4601" y="29864"/>
                </a:lnTo>
                <a:lnTo>
                  <a:pt x="0" y="50393"/>
                </a:lnTo>
                <a:lnTo>
                  <a:pt x="12026" y="82190"/>
                </a:lnTo>
                <a:lnTo>
                  <a:pt x="37750" y="98088"/>
                </a:lnTo>
                <a:lnTo>
                  <a:pt x="68040" y="98088"/>
                </a:lnTo>
                <a:lnTo>
                  <a:pt x="93764" y="82190"/>
                </a:lnTo>
                <a:lnTo>
                  <a:pt x="105791" y="50393"/>
                </a:lnTo>
                <a:lnTo>
                  <a:pt x="101167" y="30469"/>
                </a:lnTo>
                <a:lnTo>
                  <a:pt x="89566" y="14123"/>
                </a:lnTo>
                <a:lnTo>
                  <a:pt x="72965" y="3314"/>
                </a:lnTo>
                <a:lnTo>
                  <a:pt x="53340" y="0"/>
                </a:lnTo>
                <a:close/>
              </a:path>
            </a:pathLst>
          </a:custGeom>
          <a:solidFill>
            <a:srgbClr val="EA5458"/>
          </a:solidFill>
        </p:spPr>
        <p:txBody>
          <a:bodyPr wrap="square" lIns="0" tIns="0" rIns="0" bIns="0" rtlCol="0"/>
          <a:lstStyle/>
          <a:p>
            <a:endParaRPr/>
          </a:p>
        </p:txBody>
      </p:sp>
      <p:sp>
        <p:nvSpPr>
          <p:cNvPr id="9" name="object 9"/>
          <p:cNvSpPr/>
          <p:nvPr/>
        </p:nvSpPr>
        <p:spPr>
          <a:xfrm>
            <a:off x="15839947" y="2256472"/>
            <a:ext cx="100330" cy="100965"/>
          </a:xfrm>
          <a:custGeom>
            <a:avLst/>
            <a:gdLst/>
            <a:ahLst/>
            <a:cxnLst/>
            <a:rect l="l" t="t" r="r" b="b"/>
            <a:pathLst>
              <a:path w="100330" h="100964">
                <a:moveTo>
                  <a:pt x="51943" y="0"/>
                </a:moveTo>
                <a:lnTo>
                  <a:pt x="31932" y="3927"/>
                </a:lnTo>
                <a:lnTo>
                  <a:pt x="15398" y="14673"/>
                </a:lnTo>
                <a:lnTo>
                  <a:pt x="4151" y="30684"/>
                </a:lnTo>
                <a:lnTo>
                  <a:pt x="0" y="50406"/>
                </a:lnTo>
                <a:lnTo>
                  <a:pt x="8632" y="79324"/>
                </a:lnTo>
                <a:lnTo>
                  <a:pt x="30099" y="97110"/>
                </a:lnTo>
                <a:lnTo>
                  <a:pt x="57757" y="100723"/>
                </a:lnTo>
                <a:lnTo>
                  <a:pt x="84963" y="87122"/>
                </a:lnTo>
                <a:lnTo>
                  <a:pt x="91878" y="79178"/>
                </a:lnTo>
                <a:lnTo>
                  <a:pt x="96567" y="70562"/>
                </a:lnTo>
                <a:lnTo>
                  <a:pt x="99232" y="61406"/>
                </a:lnTo>
                <a:lnTo>
                  <a:pt x="100076" y="51841"/>
                </a:lnTo>
                <a:lnTo>
                  <a:pt x="96698" y="33414"/>
                </a:lnTo>
                <a:lnTo>
                  <a:pt x="87058" y="17281"/>
                </a:lnTo>
                <a:lnTo>
                  <a:pt x="71893" y="5467"/>
                </a:lnTo>
                <a:lnTo>
                  <a:pt x="51943" y="0"/>
                </a:lnTo>
                <a:close/>
              </a:path>
            </a:pathLst>
          </a:custGeom>
          <a:solidFill>
            <a:srgbClr val="EA5458"/>
          </a:solidFill>
        </p:spPr>
        <p:txBody>
          <a:bodyPr wrap="square" lIns="0" tIns="0" rIns="0" bIns="0" rtlCol="0"/>
          <a:lstStyle/>
          <a:p>
            <a:endParaRPr/>
          </a:p>
        </p:txBody>
      </p:sp>
      <p:sp>
        <p:nvSpPr>
          <p:cNvPr id="10" name="object 10"/>
          <p:cNvSpPr/>
          <p:nvPr/>
        </p:nvSpPr>
        <p:spPr>
          <a:xfrm>
            <a:off x="15839947" y="1722958"/>
            <a:ext cx="100330" cy="100330"/>
          </a:xfrm>
          <a:custGeom>
            <a:avLst/>
            <a:gdLst/>
            <a:ahLst/>
            <a:cxnLst/>
            <a:rect l="l" t="t" r="r" b="b"/>
            <a:pathLst>
              <a:path w="100330" h="100330">
                <a:moveTo>
                  <a:pt x="51943" y="0"/>
                </a:moveTo>
                <a:lnTo>
                  <a:pt x="31932" y="3319"/>
                </a:lnTo>
                <a:lnTo>
                  <a:pt x="15398" y="14128"/>
                </a:lnTo>
                <a:lnTo>
                  <a:pt x="4151" y="30471"/>
                </a:lnTo>
                <a:lnTo>
                  <a:pt x="0" y="50393"/>
                </a:lnTo>
                <a:lnTo>
                  <a:pt x="8632" y="78810"/>
                </a:lnTo>
                <a:lnTo>
                  <a:pt x="30099" y="96294"/>
                </a:lnTo>
                <a:lnTo>
                  <a:pt x="57757" y="100010"/>
                </a:lnTo>
                <a:lnTo>
                  <a:pt x="84963" y="87122"/>
                </a:lnTo>
                <a:lnTo>
                  <a:pt x="91878" y="78658"/>
                </a:lnTo>
                <a:lnTo>
                  <a:pt x="96567" y="69657"/>
                </a:lnTo>
                <a:lnTo>
                  <a:pt x="99232" y="60388"/>
                </a:lnTo>
                <a:lnTo>
                  <a:pt x="100076" y="51117"/>
                </a:lnTo>
                <a:lnTo>
                  <a:pt x="96698" y="32396"/>
                </a:lnTo>
                <a:lnTo>
                  <a:pt x="87058" y="16376"/>
                </a:lnTo>
                <a:lnTo>
                  <a:pt x="71893" y="4947"/>
                </a:lnTo>
                <a:lnTo>
                  <a:pt x="51943" y="0"/>
                </a:lnTo>
                <a:close/>
              </a:path>
            </a:pathLst>
          </a:custGeom>
          <a:solidFill>
            <a:srgbClr val="EA5458"/>
          </a:solidFill>
        </p:spPr>
        <p:txBody>
          <a:bodyPr wrap="square" lIns="0" tIns="0" rIns="0" bIns="0" rtlCol="0"/>
          <a:lstStyle/>
          <a:p>
            <a:endParaRPr/>
          </a:p>
        </p:txBody>
      </p:sp>
      <p:sp>
        <p:nvSpPr>
          <p:cNvPr id="11" name="object 11"/>
          <p:cNvSpPr/>
          <p:nvPr/>
        </p:nvSpPr>
        <p:spPr>
          <a:xfrm>
            <a:off x="15839947" y="1188720"/>
            <a:ext cx="100330" cy="100330"/>
          </a:xfrm>
          <a:custGeom>
            <a:avLst/>
            <a:gdLst/>
            <a:ahLst/>
            <a:cxnLst/>
            <a:rect l="l" t="t" r="r" b="b"/>
            <a:pathLst>
              <a:path w="100330" h="100330">
                <a:moveTo>
                  <a:pt x="51943" y="0"/>
                </a:moveTo>
                <a:lnTo>
                  <a:pt x="31932" y="3219"/>
                </a:lnTo>
                <a:lnTo>
                  <a:pt x="15398" y="13862"/>
                </a:lnTo>
                <a:lnTo>
                  <a:pt x="4151" y="30171"/>
                </a:lnTo>
                <a:lnTo>
                  <a:pt x="0" y="50393"/>
                </a:lnTo>
                <a:lnTo>
                  <a:pt x="0" y="51841"/>
                </a:lnTo>
                <a:lnTo>
                  <a:pt x="8632" y="79409"/>
                </a:lnTo>
                <a:lnTo>
                  <a:pt x="30099" y="96385"/>
                </a:lnTo>
                <a:lnTo>
                  <a:pt x="57757" y="99727"/>
                </a:lnTo>
                <a:lnTo>
                  <a:pt x="84963" y="86398"/>
                </a:lnTo>
                <a:lnTo>
                  <a:pt x="91878" y="78341"/>
                </a:lnTo>
                <a:lnTo>
                  <a:pt x="96567" y="69476"/>
                </a:lnTo>
                <a:lnTo>
                  <a:pt x="99232" y="60071"/>
                </a:lnTo>
                <a:lnTo>
                  <a:pt x="100076" y="50393"/>
                </a:lnTo>
                <a:lnTo>
                  <a:pt x="96698" y="32396"/>
                </a:lnTo>
                <a:lnTo>
                  <a:pt x="87058" y="16557"/>
                </a:lnTo>
                <a:lnTo>
                  <a:pt x="71893" y="5037"/>
                </a:lnTo>
                <a:lnTo>
                  <a:pt x="51943" y="0"/>
                </a:lnTo>
                <a:close/>
              </a:path>
            </a:pathLst>
          </a:custGeom>
          <a:solidFill>
            <a:srgbClr val="EA5458"/>
          </a:solidFill>
        </p:spPr>
        <p:txBody>
          <a:bodyPr wrap="square" lIns="0" tIns="0" rIns="0" bIns="0" rtlCol="0"/>
          <a:lstStyle/>
          <a:p>
            <a:endParaRPr/>
          </a:p>
        </p:txBody>
      </p:sp>
      <p:sp>
        <p:nvSpPr>
          <p:cNvPr id="12" name="object 12"/>
          <p:cNvSpPr/>
          <p:nvPr/>
        </p:nvSpPr>
        <p:spPr>
          <a:xfrm>
            <a:off x="15839947" y="653758"/>
            <a:ext cx="100330" cy="100965"/>
          </a:xfrm>
          <a:custGeom>
            <a:avLst/>
            <a:gdLst/>
            <a:ahLst/>
            <a:cxnLst/>
            <a:rect l="l" t="t" r="r" b="b"/>
            <a:pathLst>
              <a:path w="100330" h="100965">
                <a:moveTo>
                  <a:pt x="51943" y="0"/>
                </a:moveTo>
                <a:lnTo>
                  <a:pt x="31932" y="3321"/>
                </a:lnTo>
                <a:lnTo>
                  <a:pt x="15398" y="14135"/>
                </a:lnTo>
                <a:lnTo>
                  <a:pt x="4151" y="30482"/>
                </a:lnTo>
                <a:lnTo>
                  <a:pt x="0" y="50406"/>
                </a:lnTo>
                <a:lnTo>
                  <a:pt x="8632" y="79329"/>
                </a:lnTo>
                <a:lnTo>
                  <a:pt x="30099" y="97115"/>
                </a:lnTo>
                <a:lnTo>
                  <a:pt x="57757" y="100725"/>
                </a:lnTo>
                <a:lnTo>
                  <a:pt x="84963" y="87122"/>
                </a:lnTo>
                <a:lnTo>
                  <a:pt x="91878" y="79065"/>
                </a:lnTo>
                <a:lnTo>
                  <a:pt x="96567" y="70200"/>
                </a:lnTo>
                <a:lnTo>
                  <a:pt x="99232" y="60795"/>
                </a:lnTo>
                <a:lnTo>
                  <a:pt x="100076" y="51117"/>
                </a:lnTo>
                <a:lnTo>
                  <a:pt x="96698" y="32702"/>
                </a:lnTo>
                <a:lnTo>
                  <a:pt x="87058" y="16648"/>
                </a:lnTo>
                <a:lnTo>
                  <a:pt x="71893" y="5049"/>
                </a:lnTo>
                <a:lnTo>
                  <a:pt x="51943" y="0"/>
                </a:lnTo>
                <a:close/>
              </a:path>
            </a:pathLst>
          </a:custGeom>
          <a:solidFill>
            <a:srgbClr val="EA5458"/>
          </a:solidFill>
        </p:spPr>
        <p:txBody>
          <a:bodyPr wrap="square" lIns="0" tIns="0" rIns="0" bIns="0" rtlCol="0"/>
          <a:lstStyle/>
          <a:p>
            <a:endParaRPr/>
          </a:p>
        </p:txBody>
      </p:sp>
      <p:sp>
        <p:nvSpPr>
          <p:cNvPr id="13" name="object 13"/>
          <p:cNvSpPr/>
          <p:nvPr/>
        </p:nvSpPr>
        <p:spPr>
          <a:xfrm>
            <a:off x="16400144" y="2791434"/>
            <a:ext cx="106045" cy="101600"/>
          </a:xfrm>
          <a:custGeom>
            <a:avLst/>
            <a:gdLst/>
            <a:ahLst/>
            <a:cxnLst/>
            <a:rect l="l" t="t" r="r" b="b"/>
            <a:pathLst>
              <a:path w="106044" h="101600">
                <a:moveTo>
                  <a:pt x="53213" y="0"/>
                </a:moveTo>
                <a:lnTo>
                  <a:pt x="32575" y="3214"/>
                </a:lnTo>
                <a:lnTo>
                  <a:pt x="15843" y="13857"/>
                </a:lnTo>
                <a:lnTo>
                  <a:pt x="4492" y="30169"/>
                </a:lnTo>
                <a:lnTo>
                  <a:pt x="0" y="50393"/>
                </a:lnTo>
                <a:lnTo>
                  <a:pt x="11002" y="84262"/>
                </a:lnTo>
                <a:lnTo>
                  <a:pt x="37238" y="101197"/>
                </a:lnTo>
                <a:lnTo>
                  <a:pt x="68552" y="101197"/>
                </a:lnTo>
                <a:lnTo>
                  <a:pt x="94788" y="84262"/>
                </a:lnTo>
                <a:lnTo>
                  <a:pt x="105791" y="50393"/>
                </a:lnTo>
                <a:lnTo>
                  <a:pt x="100951" y="30169"/>
                </a:lnTo>
                <a:lnTo>
                  <a:pt x="89550" y="13857"/>
                </a:lnTo>
                <a:lnTo>
                  <a:pt x="73126" y="3214"/>
                </a:lnTo>
                <a:lnTo>
                  <a:pt x="53213" y="0"/>
                </a:lnTo>
                <a:close/>
              </a:path>
            </a:pathLst>
          </a:custGeom>
          <a:solidFill>
            <a:srgbClr val="EA5458"/>
          </a:solidFill>
        </p:spPr>
        <p:txBody>
          <a:bodyPr wrap="square" lIns="0" tIns="0" rIns="0" bIns="0" rtlCol="0"/>
          <a:lstStyle/>
          <a:p>
            <a:endParaRPr/>
          </a:p>
        </p:txBody>
      </p:sp>
      <p:sp>
        <p:nvSpPr>
          <p:cNvPr id="14" name="object 14"/>
          <p:cNvSpPr/>
          <p:nvPr/>
        </p:nvSpPr>
        <p:spPr>
          <a:xfrm>
            <a:off x="16399383" y="2256472"/>
            <a:ext cx="100965" cy="100965"/>
          </a:xfrm>
          <a:custGeom>
            <a:avLst/>
            <a:gdLst/>
            <a:ahLst/>
            <a:cxnLst/>
            <a:rect l="l" t="t" r="r" b="b"/>
            <a:pathLst>
              <a:path w="100965" h="100964">
                <a:moveTo>
                  <a:pt x="52578" y="0"/>
                </a:moveTo>
                <a:lnTo>
                  <a:pt x="32307" y="3927"/>
                </a:lnTo>
                <a:lnTo>
                  <a:pt x="15763" y="14673"/>
                </a:lnTo>
                <a:lnTo>
                  <a:pt x="4482" y="30684"/>
                </a:lnTo>
                <a:lnTo>
                  <a:pt x="0" y="50406"/>
                </a:lnTo>
                <a:lnTo>
                  <a:pt x="8721" y="79324"/>
                </a:lnTo>
                <a:lnTo>
                  <a:pt x="30337" y="97110"/>
                </a:lnTo>
                <a:lnTo>
                  <a:pt x="58025" y="100723"/>
                </a:lnTo>
                <a:lnTo>
                  <a:pt x="84963" y="87122"/>
                </a:lnTo>
                <a:lnTo>
                  <a:pt x="91997" y="79065"/>
                </a:lnTo>
                <a:lnTo>
                  <a:pt x="96948" y="70200"/>
                </a:lnTo>
                <a:lnTo>
                  <a:pt x="99875" y="60795"/>
                </a:lnTo>
                <a:lnTo>
                  <a:pt x="100838" y="51117"/>
                </a:lnTo>
                <a:lnTo>
                  <a:pt x="97458" y="32704"/>
                </a:lnTo>
                <a:lnTo>
                  <a:pt x="87804" y="16652"/>
                </a:lnTo>
                <a:lnTo>
                  <a:pt x="72602" y="5054"/>
                </a:lnTo>
                <a:lnTo>
                  <a:pt x="52578" y="0"/>
                </a:lnTo>
                <a:close/>
              </a:path>
            </a:pathLst>
          </a:custGeom>
          <a:solidFill>
            <a:srgbClr val="EA5458"/>
          </a:solidFill>
        </p:spPr>
        <p:txBody>
          <a:bodyPr wrap="square" lIns="0" tIns="0" rIns="0" bIns="0" rtlCol="0"/>
          <a:lstStyle/>
          <a:p>
            <a:endParaRPr/>
          </a:p>
        </p:txBody>
      </p:sp>
      <p:sp>
        <p:nvSpPr>
          <p:cNvPr id="15" name="object 15"/>
          <p:cNvSpPr/>
          <p:nvPr/>
        </p:nvSpPr>
        <p:spPr>
          <a:xfrm>
            <a:off x="16399383" y="1722958"/>
            <a:ext cx="100965" cy="100330"/>
          </a:xfrm>
          <a:custGeom>
            <a:avLst/>
            <a:gdLst/>
            <a:ahLst/>
            <a:cxnLst/>
            <a:rect l="l" t="t" r="r" b="b"/>
            <a:pathLst>
              <a:path w="100965" h="100330">
                <a:moveTo>
                  <a:pt x="52578" y="0"/>
                </a:moveTo>
                <a:lnTo>
                  <a:pt x="32307" y="3319"/>
                </a:lnTo>
                <a:lnTo>
                  <a:pt x="15763" y="14128"/>
                </a:lnTo>
                <a:lnTo>
                  <a:pt x="4482" y="30471"/>
                </a:lnTo>
                <a:lnTo>
                  <a:pt x="0" y="50393"/>
                </a:lnTo>
                <a:lnTo>
                  <a:pt x="8721" y="78810"/>
                </a:lnTo>
                <a:lnTo>
                  <a:pt x="30337" y="96294"/>
                </a:lnTo>
                <a:lnTo>
                  <a:pt x="58025" y="100010"/>
                </a:lnTo>
                <a:lnTo>
                  <a:pt x="84963" y="87122"/>
                </a:lnTo>
                <a:lnTo>
                  <a:pt x="91997" y="78647"/>
                </a:lnTo>
                <a:lnTo>
                  <a:pt x="96948" y="69567"/>
                </a:lnTo>
                <a:lnTo>
                  <a:pt x="99875" y="60082"/>
                </a:lnTo>
                <a:lnTo>
                  <a:pt x="100838" y="50393"/>
                </a:lnTo>
                <a:lnTo>
                  <a:pt x="97458" y="32091"/>
                </a:lnTo>
                <a:lnTo>
                  <a:pt x="87804" y="16286"/>
                </a:lnTo>
                <a:lnTo>
                  <a:pt x="72602" y="4936"/>
                </a:lnTo>
                <a:lnTo>
                  <a:pt x="52578" y="0"/>
                </a:lnTo>
                <a:close/>
              </a:path>
            </a:pathLst>
          </a:custGeom>
          <a:solidFill>
            <a:srgbClr val="EA5458"/>
          </a:solidFill>
        </p:spPr>
        <p:txBody>
          <a:bodyPr wrap="square" lIns="0" tIns="0" rIns="0" bIns="0" rtlCol="0"/>
          <a:lstStyle/>
          <a:p>
            <a:endParaRPr/>
          </a:p>
        </p:txBody>
      </p:sp>
      <p:sp>
        <p:nvSpPr>
          <p:cNvPr id="16" name="object 16"/>
          <p:cNvSpPr/>
          <p:nvPr/>
        </p:nvSpPr>
        <p:spPr>
          <a:xfrm>
            <a:off x="16399383" y="1189431"/>
            <a:ext cx="100965" cy="99695"/>
          </a:xfrm>
          <a:custGeom>
            <a:avLst/>
            <a:gdLst/>
            <a:ahLst/>
            <a:cxnLst/>
            <a:rect l="l" t="t" r="r" b="b"/>
            <a:pathLst>
              <a:path w="100965" h="99694">
                <a:moveTo>
                  <a:pt x="52578" y="0"/>
                </a:moveTo>
                <a:lnTo>
                  <a:pt x="32307" y="3120"/>
                </a:lnTo>
                <a:lnTo>
                  <a:pt x="15763" y="13596"/>
                </a:lnTo>
                <a:lnTo>
                  <a:pt x="4482" y="29876"/>
                </a:lnTo>
                <a:lnTo>
                  <a:pt x="0" y="50406"/>
                </a:lnTo>
                <a:lnTo>
                  <a:pt x="8721" y="78800"/>
                </a:lnTo>
                <a:lnTo>
                  <a:pt x="30337" y="96126"/>
                </a:lnTo>
                <a:lnTo>
                  <a:pt x="58025" y="99412"/>
                </a:lnTo>
                <a:lnTo>
                  <a:pt x="84963" y="85686"/>
                </a:lnTo>
                <a:lnTo>
                  <a:pt x="91997" y="77743"/>
                </a:lnTo>
                <a:lnTo>
                  <a:pt x="96948" y="69127"/>
                </a:lnTo>
                <a:lnTo>
                  <a:pt x="99875" y="59971"/>
                </a:lnTo>
                <a:lnTo>
                  <a:pt x="100838" y="50406"/>
                </a:lnTo>
                <a:lnTo>
                  <a:pt x="97458" y="32104"/>
                </a:lnTo>
                <a:lnTo>
                  <a:pt x="87804" y="16297"/>
                </a:lnTo>
                <a:lnTo>
                  <a:pt x="72602" y="4943"/>
                </a:lnTo>
                <a:lnTo>
                  <a:pt x="52578" y="0"/>
                </a:lnTo>
                <a:close/>
              </a:path>
            </a:pathLst>
          </a:custGeom>
          <a:solidFill>
            <a:srgbClr val="EA5458"/>
          </a:solidFill>
        </p:spPr>
        <p:txBody>
          <a:bodyPr wrap="square" lIns="0" tIns="0" rIns="0" bIns="0" rtlCol="0"/>
          <a:lstStyle/>
          <a:p>
            <a:endParaRPr/>
          </a:p>
        </p:txBody>
      </p:sp>
      <p:sp>
        <p:nvSpPr>
          <p:cNvPr id="17" name="object 17"/>
          <p:cNvSpPr/>
          <p:nvPr/>
        </p:nvSpPr>
        <p:spPr>
          <a:xfrm>
            <a:off x="16399383" y="653758"/>
            <a:ext cx="100965" cy="100965"/>
          </a:xfrm>
          <a:custGeom>
            <a:avLst/>
            <a:gdLst/>
            <a:ahLst/>
            <a:cxnLst/>
            <a:rect l="l" t="t" r="r" b="b"/>
            <a:pathLst>
              <a:path w="100965" h="100965">
                <a:moveTo>
                  <a:pt x="52578" y="0"/>
                </a:moveTo>
                <a:lnTo>
                  <a:pt x="32307" y="3321"/>
                </a:lnTo>
                <a:lnTo>
                  <a:pt x="15763" y="14135"/>
                </a:lnTo>
                <a:lnTo>
                  <a:pt x="4482" y="30482"/>
                </a:lnTo>
                <a:lnTo>
                  <a:pt x="0" y="50406"/>
                </a:lnTo>
                <a:lnTo>
                  <a:pt x="8721" y="79329"/>
                </a:lnTo>
                <a:lnTo>
                  <a:pt x="30337" y="97115"/>
                </a:lnTo>
                <a:lnTo>
                  <a:pt x="58025" y="100725"/>
                </a:lnTo>
                <a:lnTo>
                  <a:pt x="84963" y="87122"/>
                </a:lnTo>
                <a:lnTo>
                  <a:pt x="91997" y="79065"/>
                </a:lnTo>
                <a:lnTo>
                  <a:pt x="96948" y="70200"/>
                </a:lnTo>
                <a:lnTo>
                  <a:pt x="99875" y="60795"/>
                </a:lnTo>
                <a:lnTo>
                  <a:pt x="100838" y="51117"/>
                </a:lnTo>
                <a:lnTo>
                  <a:pt x="97458" y="32402"/>
                </a:lnTo>
                <a:lnTo>
                  <a:pt x="87804" y="16381"/>
                </a:lnTo>
                <a:lnTo>
                  <a:pt x="72602" y="4949"/>
                </a:lnTo>
                <a:lnTo>
                  <a:pt x="52578" y="0"/>
                </a:lnTo>
                <a:close/>
              </a:path>
            </a:pathLst>
          </a:custGeom>
          <a:solidFill>
            <a:srgbClr val="EA5458"/>
          </a:solidFill>
        </p:spPr>
        <p:txBody>
          <a:bodyPr wrap="square" lIns="0" tIns="0" rIns="0" bIns="0" rtlCol="0"/>
          <a:lstStyle/>
          <a:p>
            <a:endParaRPr/>
          </a:p>
        </p:txBody>
      </p:sp>
      <p:sp>
        <p:nvSpPr>
          <p:cNvPr id="18" name="object 18"/>
          <p:cNvSpPr/>
          <p:nvPr/>
        </p:nvSpPr>
        <p:spPr>
          <a:xfrm>
            <a:off x="16961739" y="2791434"/>
            <a:ext cx="106045" cy="98425"/>
          </a:xfrm>
          <a:custGeom>
            <a:avLst/>
            <a:gdLst/>
            <a:ahLst/>
            <a:cxnLst/>
            <a:rect l="l" t="t" r="r" b="b"/>
            <a:pathLst>
              <a:path w="106044" h="98425">
                <a:moveTo>
                  <a:pt x="51816" y="0"/>
                </a:moveTo>
                <a:lnTo>
                  <a:pt x="31878" y="3112"/>
                </a:lnTo>
                <a:lnTo>
                  <a:pt x="15382" y="13585"/>
                </a:lnTo>
                <a:lnTo>
                  <a:pt x="4149" y="29864"/>
                </a:lnTo>
                <a:lnTo>
                  <a:pt x="0" y="50393"/>
                </a:lnTo>
                <a:lnTo>
                  <a:pt x="11709" y="82190"/>
                </a:lnTo>
                <a:lnTo>
                  <a:pt x="37256" y="98088"/>
                </a:lnTo>
                <a:lnTo>
                  <a:pt x="67528" y="98088"/>
                </a:lnTo>
                <a:lnTo>
                  <a:pt x="93411" y="82190"/>
                </a:lnTo>
                <a:lnTo>
                  <a:pt x="105791" y="50393"/>
                </a:lnTo>
                <a:lnTo>
                  <a:pt x="100929" y="29864"/>
                </a:lnTo>
                <a:lnTo>
                  <a:pt x="89376" y="13585"/>
                </a:lnTo>
                <a:lnTo>
                  <a:pt x="72536" y="3112"/>
                </a:lnTo>
                <a:lnTo>
                  <a:pt x="51816" y="0"/>
                </a:lnTo>
                <a:close/>
              </a:path>
            </a:pathLst>
          </a:custGeom>
          <a:solidFill>
            <a:srgbClr val="EA5458"/>
          </a:solidFill>
        </p:spPr>
        <p:txBody>
          <a:bodyPr wrap="square" lIns="0" tIns="0" rIns="0" bIns="0" rtlCol="0"/>
          <a:lstStyle/>
          <a:p>
            <a:endParaRPr/>
          </a:p>
        </p:txBody>
      </p:sp>
      <p:sp>
        <p:nvSpPr>
          <p:cNvPr id="19" name="object 19"/>
          <p:cNvSpPr/>
          <p:nvPr/>
        </p:nvSpPr>
        <p:spPr>
          <a:xfrm>
            <a:off x="16960977" y="2256472"/>
            <a:ext cx="100330" cy="100965"/>
          </a:xfrm>
          <a:custGeom>
            <a:avLst/>
            <a:gdLst/>
            <a:ahLst/>
            <a:cxnLst/>
            <a:rect l="l" t="t" r="r" b="b"/>
            <a:pathLst>
              <a:path w="100330" h="100964">
                <a:moveTo>
                  <a:pt x="51816" y="0"/>
                </a:moveTo>
                <a:lnTo>
                  <a:pt x="31878" y="3927"/>
                </a:lnTo>
                <a:lnTo>
                  <a:pt x="15382" y="14673"/>
                </a:lnTo>
                <a:lnTo>
                  <a:pt x="4149" y="30684"/>
                </a:lnTo>
                <a:lnTo>
                  <a:pt x="0" y="50406"/>
                </a:lnTo>
                <a:lnTo>
                  <a:pt x="8721" y="79324"/>
                </a:lnTo>
                <a:lnTo>
                  <a:pt x="30337" y="97110"/>
                </a:lnTo>
                <a:lnTo>
                  <a:pt x="58025" y="100723"/>
                </a:lnTo>
                <a:lnTo>
                  <a:pt x="84963" y="87122"/>
                </a:lnTo>
                <a:lnTo>
                  <a:pt x="91878" y="79178"/>
                </a:lnTo>
                <a:lnTo>
                  <a:pt x="96567" y="70562"/>
                </a:lnTo>
                <a:lnTo>
                  <a:pt x="99232" y="61406"/>
                </a:lnTo>
                <a:lnTo>
                  <a:pt x="100076" y="51841"/>
                </a:lnTo>
                <a:lnTo>
                  <a:pt x="96696" y="33414"/>
                </a:lnTo>
                <a:lnTo>
                  <a:pt x="87042" y="17281"/>
                </a:lnTo>
                <a:lnTo>
                  <a:pt x="71840" y="5467"/>
                </a:lnTo>
                <a:lnTo>
                  <a:pt x="51816" y="0"/>
                </a:lnTo>
                <a:close/>
              </a:path>
            </a:pathLst>
          </a:custGeom>
          <a:solidFill>
            <a:srgbClr val="EA5458"/>
          </a:solidFill>
        </p:spPr>
        <p:txBody>
          <a:bodyPr wrap="square" lIns="0" tIns="0" rIns="0" bIns="0" rtlCol="0"/>
          <a:lstStyle/>
          <a:p>
            <a:endParaRPr/>
          </a:p>
        </p:txBody>
      </p:sp>
      <p:sp>
        <p:nvSpPr>
          <p:cNvPr id="20" name="object 20"/>
          <p:cNvSpPr/>
          <p:nvPr/>
        </p:nvSpPr>
        <p:spPr>
          <a:xfrm>
            <a:off x="16960977" y="1722958"/>
            <a:ext cx="100330" cy="100330"/>
          </a:xfrm>
          <a:custGeom>
            <a:avLst/>
            <a:gdLst/>
            <a:ahLst/>
            <a:cxnLst/>
            <a:rect l="l" t="t" r="r" b="b"/>
            <a:pathLst>
              <a:path w="100330" h="100330">
                <a:moveTo>
                  <a:pt x="51816" y="0"/>
                </a:moveTo>
                <a:lnTo>
                  <a:pt x="31878" y="3319"/>
                </a:lnTo>
                <a:lnTo>
                  <a:pt x="15382" y="14128"/>
                </a:lnTo>
                <a:lnTo>
                  <a:pt x="4149" y="30471"/>
                </a:lnTo>
                <a:lnTo>
                  <a:pt x="0" y="50393"/>
                </a:lnTo>
                <a:lnTo>
                  <a:pt x="8721" y="78810"/>
                </a:lnTo>
                <a:lnTo>
                  <a:pt x="30337" y="96294"/>
                </a:lnTo>
                <a:lnTo>
                  <a:pt x="58025" y="100010"/>
                </a:lnTo>
                <a:lnTo>
                  <a:pt x="84963" y="87122"/>
                </a:lnTo>
                <a:lnTo>
                  <a:pt x="91878" y="78658"/>
                </a:lnTo>
                <a:lnTo>
                  <a:pt x="96567" y="69657"/>
                </a:lnTo>
                <a:lnTo>
                  <a:pt x="99232" y="60388"/>
                </a:lnTo>
                <a:lnTo>
                  <a:pt x="100076" y="51117"/>
                </a:lnTo>
                <a:lnTo>
                  <a:pt x="96696" y="32396"/>
                </a:lnTo>
                <a:lnTo>
                  <a:pt x="87042" y="16376"/>
                </a:lnTo>
                <a:lnTo>
                  <a:pt x="71840" y="4947"/>
                </a:lnTo>
                <a:lnTo>
                  <a:pt x="51816" y="0"/>
                </a:lnTo>
                <a:close/>
              </a:path>
            </a:pathLst>
          </a:custGeom>
          <a:solidFill>
            <a:srgbClr val="EA5458"/>
          </a:solidFill>
        </p:spPr>
        <p:txBody>
          <a:bodyPr wrap="square" lIns="0" tIns="0" rIns="0" bIns="0" rtlCol="0"/>
          <a:lstStyle/>
          <a:p>
            <a:endParaRPr/>
          </a:p>
        </p:txBody>
      </p:sp>
      <p:sp>
        <p:nvSpPr>
          <p:cNvPr id="21" name="object 21"/>
          <p:cNvSpPr/>
          <p:nvPr/>
        </p:nvSpPr>
        <p:spPr>
          <a:xfrm>
            <a:off x="16960977" y="1189431"/>
            <a:ext cx="100330" cy="99695"/>
          </a:xfrm>
          <a:custGeom>
            <a:avLst/>
            <a:gdLst/>
            <a:ahLst/>
            <a:cxnLst/>
            <a:rect l="l" t="t" r="r" b="b"/>
            <a:pathLst>
              <a:path w="100330" h="99694">
                <a:moveTo>
                  <a:pt x="51816" y="0"/>
                </a:moveTo>
                <a:lnTo>
                  <a:pt x="31878" y="3120"/>
                </a:lnTo>
                <a:lnTo>
                  <a:pt x="15382" y="13596"/>
                </a:lnTo>
                <a:lnTo>
                  <a:pt x="4149" y="29876"/>
                </a:lnTo>
                <a:lnTo>
                  <a:pt x="0" y="50406"/>
                </a:lnTo>
                <a:lnTo>
                  <a:pt x="8614" y="78494"/>
                </a:lnTo>
                <a:lnTo>
                  <a:pt x="30051" y="95854"/>
                </a:lnTo>
                <a:lnTo>
                  <a:pt x="57703" y="99310"/>
                </a:lnTo>
                <a:lnTo>
                  <a:pt x="84963" y="85686"/>
                </a:lnTo>
                <a:lnTo>
                  <a:pt x="91878" y="77743"/>
                </a:lnTo>
                <a:lnTo>
                  <a:pt x="96567" y="69127"/>
                </a:lnTo>
                <a:lnTo>
                  <a:pt x="99232" y="59971"/>
                </a:lnTo>
                <a:lnTo>
                  <a:pt x="100076" y="50406"/>
                </a:lnTo>
                <a:lnTo>
                  <a:pt x="96696" y="32104"/>
                </a:lnTo>
                <a:lnTo>
                  <a:pt x="87042" y="16297"/>
                </a:lnTo>
                <a:lnTo>
                  <a:pt x="71840" y="4943"/>
                </a:lnTo>
                <a:lnTo>
                  <a:pt x="51816" y="0"/>
                </a:lnTo>
                <a:close/>
              </a:path>
            </a:pathLst>
          </a:custGeom>
          <a:solidFill>
            <a:srgbClr val="EA5458"/>
          </a:solidFill>
        </p:spPr>
        <p:txBody>
          <a:bodyPr wrap="square" lIns="0" tIns="0" rIns="0" bIns="0" rtlCol="0"/>
          <a:lstStyle/>
          <a:p>
            <a:endParaRPr/>
          </a:p>
        </p:txBody>
      </p:sp>
      <p:sp>
        <p:nvSpPr>
          <p:cNvPr id="22" name="object 22"/>
          <p:cNvSpPr/>
          <p:nvPr/>
        </p:nvSpPr>
        <p:spPr>
          <a:xfrm>
            <a:off x="16960977" y="653758"/>
            <a:ext cx="100330" cy="100965"/>
          </a:xfrm>
          <a:custGeom>
            <a:avLst/>
            <a:gdLst/>
            <a:ahLst/>
            <a:cxnLst/>
            <a:rect l="l" t="t" r="r" b="b"/>
            <a:pathLst>
              <a:path w="100330" h="100965">
                <a:moveTo>
                  <a:pt x="51816" y="0"/>
                </a:moveTo>
                <a:lnTo>
                  <a:pt x="31878" y="3321"/>
                </a:lnTo>
                <a:lnTo>
                  <a:pt x="15382" y="14135"/>
                </a:lnTo>
                <a:lnTo>
                  <a:pt x="4149" y="30482"/>
                </a:lnTo>
                <a:lnTo>
                  <a:pt x="0" y="50406"/>
                </a:lnTo>
                <a:lnTo>
                  <a:pt x="8721" y="79329"/>
                </a:lnTo>
                <a:lnTo>
                  <a:pt x="30337" y="97115"/>
                </a:lnTo>
                <a:lnTo>
                  <a:pt x="58025" y="100725"/>
                </a:lnTo>
                <a:lnTo>
                  <a:pt x="84963" y="87122"/>
                </a:lnTo>
                <a:lnTo>
                  <a:pt x="91878" y="79065"/>
                </a:lnTo>
                <a:lnTo>
                  <a:pt x="96567" y="70200"/>
                </a:lnTo>
                <a:lnTo>
                  <a:pt x="99232" y="60795"/>
                </a:lnTo>
                <a:lnTo>
                  <a:pt x="100076" y="51117"/>
                </a:lnTo>
                <a:lnTo>
                  <a:pt x="96696" y="32702"/>
                </a:lnTo>
                <a:lnTo>
                  <a:pt x="87042" y="16648"/>
                </a:lnTo>
                <a:lnTo>
                  <a:pt x="71840" y="5049"/>
                </a:lnTo>
                <a:lnTo>
                  <a:pt x="51816" y="0"/>
                </a:lnTo>
                <a:close/>
              </a:path>
            </a:pathLst>
          </a:custGeom>
          <a:solidFill>
            <a:srgbClr val="EA5458"/>
          </a:solidFill>
        </p:spPr>
        <p:txBody>
          <a:bodyPr wrap="square" lIns="0" tIns="0" rIns="0" bIns="0" rtlCol="0"/>
          <a:lstStyle/>
          <a:p>
            <a:endParaRPr/>
          </a:p>
        </p:txBody>
      </p:sp>
      <p:sp>
        <p:nvSpPr>
          <p:cNvPr id="23" name="object 23"/>
          <p:cNvSpPr/>
          <p:nvPr/>
        </p:nvSpPr>
        <p:spPr>
          <a:xfrm>
            <a:off x="17521172" y="2791435"/>
            <a:ext cx="101600" cy="100965"/>
          </a:xfrm>
          <a:custGeom>
            <a:avLst/>
            <a:gdLst/>
            <a:ahLst/>
            <a:cxnLst/>
            <a:rect l="l" t="t" r="r" b="b"/>
            <a:pathLst>
              <a:path w="101600" h="100964">
                <a:moveTo>
                  <a:pt x="53212" y="0"/>
                </a:moveTo>
                <a:lnTo>
                  <a:pt x="32575" y="3214"/>
                </a:lnTo>
                <a:lnTo>
                  <a:pt x="15843" y="13857"/>
                </a:lnTo>
                <a:lnTo>
                  <a:pt x="4492" y="30169"/>
                </a:lnTo>
                <a:lnTo>
                  <a:pt x="0" y="50393"/>
                </a:lnTo>
                <a:lnTo>
                  <a:pt x="10936" y="84262"/>
                </a:lnTo>
                <a:lnTo>
                  <a:pt x="36148" y="100634"/>
                </a:lnTo>
                <a:lnTo>
                  <a:pt x="69007" y="100634"/>
                </a:lnTo>
                <a:lnTo>
                  <a:pt x="94219" y="84262"/>
                </a:lnTo>
                <a:lnTo>
                  <a:pt x="101091" y="62979"/>
                </a:lnTo>
                <a:lnTo>
                  <a:pt x="101004" y="30169"/>
                </a:lnTo>
                <a:lnTo>
                  <a:pt x="89757" y="13857"/>
                </a:lnTo>
                <a:lnTo>
                  <a:pt x="73223" y="3214"/>
                </a:lnTo>
                <a:lnTo>
                  <a:pt x="53212" y="0"/>
                </a:lnTo>
                <a:close/>
              </a:path>
            </a:pathLst>
          </a:custGeom>
          <a:solidFill>
            <a:srgbClr val="EA5458"/>
          </a:solidFill>
        </p:spPr>
        <p:txBody>
          <a:bodyPr wrap="square" lIns="0" tIns="0" rIns="0" bIns="0" rtlCol="0"/>
          <a:lstStyle/>
          <a:p>
            <a:endParaRPr/>
          </a:p>
        </p:txBody>
      </p:sp>
      <p:sp>
        <p:nvSpPr>
          <p:cNvPr id="24" name="object 24"/>
          <p:cNvSpPr/>
          <p:nvPr/>
        </p:nvSpPr>
        <p:spPr>
          <a:xfrm>
            <a:off x="17521173" y="2256472"/>
            <a:ext cx="100965" cy="100965"/>
          </a:xfrm>
          <a:custGeom>
            <a:avLst/>
            <a:gdLst/>
            <a:ahLst/>
            <a:cxnLst/>
            <a:rect l="l" t="t" r="r" b="b"/>
            <a:pathLst>
              <a:path w="100965" h="100964">
                <a:moveTo>
                  <a:pt x="53213" y="0"/>
                </a:moveTo>
                <a:lnTo>
                  <a:pt x="32575" y="3927"/>
                </a:lnTo>
                <a:lnTo>
                  <a:pt x="15843" y="14673"/>
                </a:lnTo>
                <a:lnTo>
                  <a:pt x="4492" y="30684"/>
                </a:lnTo>
                <a:lnTo>
                  <a:pt x="0" y="50406"/>
                </a:lnTo>
                <a:lnTo>
                  <a:pt x="8810" y="79324"/>
                </a:lnTo>
                <a:lnTo>
                  <a:pt x="30575" y="97110"/>
                </a:lnTo>
                <a:lnTo>
                  <a:pt x="58293" y="100723"/>
                </a:lnTo>
                <a:lnTo>
                  <a:pt x="84963" y="87122"/>
                </a:lnTo>
                <a:lnTo>
                  <a:pt x="91997" y="78952"/>
                </a:lnTo>
                <a:lnTo>
                  <a:pt x="96948" y="69840"/>
                </a:lnTo>
                <a:lnTo>
                  <a:pt x="99875" y="60190"/>
                </a:lnTo>
                <a:lnTo>
                  <a:pt x="100838" y="50406"/>
                </a:lnTo>
                <a:lnTo>
                  <a:pt x="97450" y="32404"/>
                </a:lnTo>
                <a:lnTo>
                  <a:pt x="87836" y="16563"/>
                </a:lnTo>
                <a:lnTo>
                  <a:pt x="72816" y="5043"/>
                </a:lnTo>
                <a:lnTo>
                  <a:pt x="53213" y="0"/>
                </a:lnTo>
                <a:close/>
              </a:path>
            </a:pathLst>
          </a:custGeom>
          <a:solidFill>
            <a:srgbClr val="EA5458"/>
          </a:solidFill>
        </p:spPr>
        <p:txBody>
          <a:bodyPr wrap="square" lIns="0" tIns="0" rIns="0" bIns="0" rtlCol="0"/>
          <a:lstStyle/>
          <a:p>
            <a:endParaRPr/>
          </a:p>
        </p:txBody>
      </p:sp>
      <p:sp>
        <p:nvSpPr>
          <p:cNvPr id="25" name="object 25"/>
          <p:cNvSpPr/>
          <p:nvPr/>
        </p:nvSpPr>
        <p:spPr>
          <a:xfrm>
            <a:off x="17521173" y="1722958"/>
            <a:ext cx="100965" cy="100330"/>
          </a:xfrm>
          <a:custGeom>
            <a:avLst/>
            <a:gdLst/>
            <a:ahLst/>
            <a:cxnLst/>
            <a:rect l="l" t="t" r="r" b="b"/>
            <a:pathLst>
              <a:path w="100965" h="100330">
                <a:moveTo>
                  <a:pt x="53213" y="0"/>
                </a:moveTo>
                <a:lnTo>
                  <a:pt x="32575" y="3319"/>
                </a:lnTo>
                <a:lnTo>
                  <a:pt x="15843" y="14128"/>
                </a:lnTo>
                <a:lnTo>
                  <a:pt x="4492" y="30471"/>
                </a:lnTo>
                <a:lnTo>
                  <a:pt x="0" y="50393"/>
                </a:lnTo>
                <a:lnTo>
                  <a:pt x="8810" y="78810"/>
                </a:lnTo>
                <a:lnTo>
                  <a:pt x="30575" y="96294"/>
                </a:lnTo>
                <a:lnTo>
                  <a:pt x="58293" y="100010"/>
                </a:lnTo>
                <a:lnTo>
                  <a:pt x="84963" y="87122"/>
                </a:lnTo>
                <a:lnTo>
                  <a:pt x="91997" y="78647"/>
                </a:lnTo>
                <a:lnTo>
                  <a:pt x="96948" y="69567"/>
                </a:lnTo>
                <a:lnTo>
                  <a:pt x="99875" y="60082"/>
                </a:lnTo>
                <a:lnTo>
                  <a:pt x="100838" y="50393"/>
                </a:lnTo>
                <a:lnTo>
                  <a:pt x="97450" y="32091"/>
                </a:lnTo>
                <a:lnTo>
                  <a:pt x="87836" y="16286"/>
                </a:lnTo>
                <a:lnTo>
                  <a:pt x="72816" y="4936"/>
                </a:lnTo>
                <a:lnTo>
                  <a:pt x="53213" y="0"/>
                </a:lnTo>
                <a:close/>
              </a:path>
            </a:pathLst>
          </a:custGeom>
          <a:solidFill>
            <a:srgbClr val="EA5458"/>
          </a:solidFill>
        </p:spPr>
        <p:txBody>
          <a:bodyPr wrap="square" lIns="0" tIns="0" rIns="0" bIns="0" rtlCol="0"/>
          <a:lstStyle/>
          <a:p>
            <a:endParaRPr/>
          </a:p>
        </p:txBody>
      </p:sp>
      <p:sp>
        <p:nvSpPr>
          <p:cNvPr id="26" name="object 26"/>
          <p:cNvSpPr/>
          <p:nvPr/>
        </p:nvSpPr>
        <p:spPr>
          <a:xfrm>
            <a:off x="17521173" y="1189431"/>
            <a:ext cx="100965" cy="99695"/>
          </a:xfrm>
          <a:custGeom>
            <a:avLst/>
            <a:gdLst/>
            <a:ahLst/>
            <a:cxnLst/>
            <a:rect l="l" t="t" r="r" b="b"/>
            <a:pathLst>
              <a:path w="100965" h="99694">
                <a:moveTo>
                  <a:pt x="53213" y="0"/>
                </a:moveTo>
                <a:lnTo>
                  <a:pt x="32575" y="3120"/>
                </a:lnTo>
                <a:lnTo>
                  <a:pt x="15843" y="13596"/>
                </a:lnTo>
                <a:lnTo>
                  <a:pt x="4492" y="29876"/>
                </a:lnTo>
                <a:lnTo>
                  <a:pt x="0" y="50406"/>
                </a:lnTo>
                <a:lnTo>
                  <a:pt x="8810" y="78800"/>
                </a:lnTo>
                <a:lnTo>
                  <a:pt x="30575" y="96126"/>
                </a:lnTo>
                <a:lnTo>
                  <a:pt x="58293" y="99412"/>
                </a:lnTo>
                <a:lnTo>
                  <a:pt x="84963" y="85686"/>
                </a:lnTo>
                <a:lnTo>
                  <a:pt x="91997" y="77630"/>
                </a:lnTo>
                <a:lnTo>
                  <a:pt x="96948" y="68765"/>
                </a:lnTo>
                <a:lnTo>
                  <a:pt x="99875" y="59360"/>
                </a:lnTo>
                <a:lnTo>
                  <a:pt x="100838" y="49682"/>
                </a:lnTo>
                <a:lnTo>
                  <a:pt x="97450" y="31798"/>
                </a:lnTo>
                <a:lnTo>
                  <a:pt x="87836" y="16206"/>
                </a:lnTo>
                <a:lnTo>
                  <a:pt x="72816" y="4932"/>
                </a:lnTo>
                <a:lnTo>
                  <a:pt x="53213" y="0"/>
                </a:lnTo>
                <a:close/>
              </a:path>
            </a:pathLst>
          </a:custGeom>
          <a:solidFill>
            <a:srgbClr val="EA5458"/>
          </a:solidFill>
        </p:spPr>
        <p:txBody>
          <a:bodyPr wrap="square" lIns="0" tIns="0" rIns="0" bIns="0" rtlCol="0"/>
          <a:lstStyle/>
          <a:p>
            <a:endParaRPr/>
          </a:p>
        </p:txBody>
      </p:sp>
      <p:sp>
        <p:nvSpPr>
          <p:cNvPr id="27" name="object 27"/>
          <p:cNvSpPr/>
          <p:nvPr/>
        </p:nvSpPr>
        <p:spPr>
          <a:xfrm>
            <a:off x="17521173" y="653758"/>
            <a:ext cx="100965" cy="100965"/>
          </a:xfrm>
          <a:custGeom>
            <a:avLst/>
            <a:gdLst/>
            <a:ahLst/>
            <a:cxnLst/>
            <a:rect l="l" t="t" r="r" b="b"/>
            <a:pathLst>
              <a:path w="100965" h="100965">
                <a:moveTo>
                  <a:pt x="53213" y="0"/>
                </a:moveTo>
                <a:lnTo>
                  <a:pt x="32575" y="3321"/>
                </a:lnTo>
                <a:lnTo>
                  <a:pt x="15843" y="14135"/>
                </a:lnTo>
                <a:lnTo>
                  <a:pt x="4492" y="30482"/>
                </a:lnTo>
                <a:lnTo>
                  <a:pt x="0" y="50406"/>
                </a:lnTo>
                <a:lnTo>
                  <a:pt x="8810" y="79329"/>
                </a:lnTo>
                <a:lnTo>
                  <a:pt x="30575" y="97115"/>
                </a:lnTo>
                <a:lnTo>
                  <a:pt x="58293" y="100725"/>
                </a:lnTo>
                <a:lnTo>
                  <a:pt x="84963" y="87122"/>
                </a:lnTo>
                <a:lnTo>
                  <a:pt x="91997" y="78952"/>
                </a:lnTo>
                <a:lnTo>
                  <a:pt x="96948" y="69840"/>
                </a:lnTo>
                <a:lnTo>
                  <a:pt x="99875" y="60190"/>
                </a:lnTo>
                <a:lnTo>
                  <a:pt x="100838" y="50406"/>
                </a:lnTo>
                <a:lnTo>
                  <a:pt x="97450" y="32102"/>
                </a:lnTo>
                <a:lnTo>
                  <a:pt x="87836" y="16292"/>
                </a:lnTo>
                <a:lnTo>
                  <a:pt x="72816" y="4938"/>
                </a:lnTo>
                <a:lnTo>
                  <a:pt x="53213" y="0"/>
                </a:lnTo>
                <a:close/>
              </a:path>
            </a:pathLst>
          </a:custGeom>
          <a:solidFill>
            <a:srgbClr val="EA5458"/>
          </a:solidFill>
        </p:spPr>
        <p:txBody>
          <a:bodyPr wrap="square" lIns="0" tIns="0" rIns="0" bIns="0" rtlCol="0"/>
          <a:lstStyle/>
          <a:p>
            <a:endParaRPr/>
          </a:p>
        </p:txBody>
      </p:sp>
      <p:sp>
        <p:nvSpPr>
          <p:cNvPr id="28" name="object 28"/>
          <p:cNvSpPr/>
          <p:nvPr/>
        </p:nvSpPr>
        <p:spPr>
          <a:xfrm>
            <a:off x="15279878" y="2791434"/>
            <a:ext cx="105410" cy="100965"/>
          </a:xfrm>
          <a:custGeom>
            <a:avLst/>
            <a:gdLst/>
            <a:ahLst/>
            <a:cxnLst/>
            <a:rect l="l" t="t" r="r" b="b"/>
            <a:pathLst>
              <a:path w="105409" h="100964">
                <a:moveTo>
                  <a:pt x="53213" y="0"/>
                </a:moveTo>
                <a:lnTo>
                  <a:pt x="32557" y="3214"/>
                </a:lnTo>
                <a:lnTo>
                  <a:pt x="15795" y="13857"/>
                </a:lnTo>
                <a:lnTo>
                  <a:pt x="4439" y="30169"/>
                </a:lnTo>
                <a:lnTo>
                  <a:pt x="0" y="50393"/>
                </a:lnTo>
                <a:lnTo>
                  <a:pt x="4439" y="70217"/>
                </a:lnTo>
                <a:lnTo>
                  <a:pt x="15795" y="86398"/>
                </a:lnTo>
                <a:lnTo>
                  <a:pt x="32557" y="97178"/>
                </a:lnTo>
                <a:lnTo>
                  <a:pt x="53213" y="100799"/>
                </a:lnTo>
                <a:lnTo>
                  <a:pt x="73060" y="97178"/>
                </a:lnTo>
                <a:lnTo>
                  <a:pt x="89408" y="86398"/>
                </a:lnTo>
                <a:lnTo>
                  <a:pt x="100611" y="70217"/>
                </a:lnTo>
                <a:lnTo>
                  <a:pt x="105029" y="50393"/>
                </a:lnTo>
                <a:lnTo>
                  <a:pt x="100611" y="30169"/>
                </a:lnTo>
                <a:lnTo>
                  <a:pt x="89408" y="13857"/>
                </a:lnTo>
                <a:lnTo>
                  <a:pt x="73060" y="3214"/>
                </a:lnTo>
                <a:lnTo>
                  <a:pt x="53213" y="0"/>
                </a:lnTo>
                <a:close/>
              </a:path>
            </a:pathLst>
          </a:custGeom>
          <a:solidFill>
            <a:srgbClr val="EA5458"/>
          </a:solidFill>
        </p:spPr>
        <p:txBody>
          <a:bodyPr wrap="square" lIns="0" tIns="0" rIns="0" bIns="0" rtlCol="0"/>
          <a:lstStyle/>
          <a:p>
            <a:endParaRPr/>
          </a:p>
        </p:txBody>
      </p:sp>
      <p:sp>
        <p:nvSpPr>
          <p:cNvPr id="29" name="object 29"/>
          <p:cNvSpPr/>
          <p:nvPr/>
        </p:nvSpPr>
        <p:spPr>
          <a:xfrm>
            <a:off x="15281275" y="2256472"/>
            <a:ext cx="100330" cy="101600"/>
          </a:xfrm>
          <a:custGeom>
            <a:avLst/>
            <a:gdLst/>
            <a:ahLst/>
            <a:cxnLst/>
            <a:rect l="l" t="t" r="r" b="b"/>
            <a:pathLst>
              <a:path w="100330" h="101600">
                <a:moveTo>
                  <a:pt x="50419" y="0"/>
                </a:moveTo>
                <a:lnTo>
                  <a:pt x="28235" y="4443"/>
                </a:lnTo>
                <a:lnTo>
                  <a:pt x="12493" y="16109"/>
                </a:lnTo>
                <a:lnTo>
                  <a:pt x="3109" y="32500"/>
                </a:lnTo>
                <a:lnTo>
                  <a:pt x="0" y="51117"/>
                </a:lnTo>
                <a:lnTo>
                  <a:pt x="3109" y="69628"/>
                </a:lnTo>
                <a:lnTo>
                  <a:pt x="12493" y="85774"/>
                </a:lnTo>
                <a:lnTo>
                  <a:pt x="28235" y="97192"/>
                </a:lnTo>
                <a:lnTo>
                  <a:pt x="50419" y="101523"/>
                </a:lnTo>
                <a:lnTo>
                  <a:pt x="72161" y="97192"/>
                </a:lnTo>
                <a:lnTo>
                  <a:pt x="87677" y="85774"/>
                </a:lnTo>
                <a:lnTo>
                  <a:pt x="96978" y="69628"/>
                </a:lnTo>
                <a:lnTo>
                  <a:pt x="100076" y="51117"/>
                </a:lnTo>
                <a:lnTo>
                  <a:pt x="96978" y="32500"/>
                </a:lnTo>
                <a:lnTo>
                  <a:pt x="87677" y="16109"/>
                </a:lnTo>
                <a:lnTo>
                  <a:pt x="72161" y="4443"/>
                </a:lnTo>
                <a:lnTo>
                  <a:pt x="50419" y="0"/>
                </a:lnTo>
                <a:close/>
              </a:path>
            </a:pathLst>
          </a:custGeom>
          <a:solidFill>
            <a:srgbClr val="EA5458"/>
          </a:solidFill>
        </p:spPr>
        <p:txBody>
          <a:bodyPr wrap="square" lIns="0" tIns="0" rIns="0" bIns="0" rtlCol="0"/>
          <a:lstStyle/>
          <a:p>
            <a:endParaRPr/>
          </a:p>
        </p:txBody>
      </p:sp>
      <p:sp>
        <p:nvSpPr>
          <p:cNvPr id="30" name="object 30"/>
          <p:cNvSpPr/>
          <p:nvPr/>
        </p:nvSpPr>
        <p:spPr>
          <a:xfrm>
            <a:off x="15279116" y="1722958"/>
            <a:ext cx="104775" cy="100965"/>
          </a:xfrm>
          <a:custGeom>
            <a:avLst/>
            <a:gdLst/>
            <a:ahLst/>
            <a:cxnLst/>
            <a:rect l="l" t="t" r="r" b="b"/>
            <a:pathLst>
              <a:path w="104775" h="100964">
                <a:moveTo>
                  <a:pt x="52578" y="0"/>
                </a:moveTo>
                <a:lnTo>
                  <a:pt x="29467" y="3318"/>
                </a:lnTo>
                <a:lnTo>
                  <a:pt x="13049" y="14666"/>
                </a:lnTo>
                <a:lnTo>
                  <a:pt x="3250" y="31280"/>
                </a:lnTo>
                <a:lnTo>
                  <a:pt x="0" y="50393"/>
                </a:lnTo>
                <a:lnTo>
                  <a:pt x="3250" y="69406"/>
                </a:lnTo>
                <a:lnTo>
                  <a:pt x="13049" y="85855"/>
                </a:lnTo>
                <a:lnTo>
                  <a:pt x="29467" y="97174"/>
                </a:lnTo>
                <a:lnTo>
                  <a:pt x="52578" y="100799"/>
                </a:lnTo>
                <a:lnTo>
                  <a:pt x="72515" y="97579"/>
                </a:lnTo>
                <a:lnTo>
                  <a:pt x="89011" y="86936"/>
                </a:lnTo>
                <a:lnTo>
                  <a:pt x="100244" y="70622"/>
                </a:lnTo>
                <a:lnTo>
                  <a:pt x="104394" y="50393"/>
                </a:lnTo>
                <a:lnTo>
                  <a:pt x="100244" y="30271"/>
                </a:lnTo>
                <a:lnTo>
                  <a:pt x="89011" y="14128"/>
                </a:lnTo>
                <a:lnTo>
                  <a:pt x="72515" y="3519"/>
                </a:lnTo>
                <a:lnTo>
                  <a:pt x="52578" y="0"/>
                </a:lnTo>
                <a:close/>
              </a:path>
            </a:pathLst>
          </a:custGeom>
          <a:solidFill>
            <a:srgbClr val="EA5458"/>
          </a:solidFill>
        </p:spPr>
        <p:txBody>
          <a:bodyPr wrap="square" lIns="0" tIns="0" rIns="0" bIns="0" rtlCol="0"/>
          <a:lstStyle/>
          <a:p>
            <a:endParaRPr/>
          </a:p>
        </p:txBody>
      </p:sp>
      <p:sp>
        <p:nvSpPr>
          <p:cNvPr id="31" name="object 31"/>
          <p:cNvSpPr/>
          <p:nvPr/>
        </p:nvSpPr>
        <p:spPr>
          <a:xfrm>
            <a:off x="15279116" y="1188720"/>
            <a:ext cx="104775" cy="100965"/>
          </a:xfrm>
          <a:custGeom>
            <a:avLst/>
            <a:gdLst/>
            <a:ahLst/>
            <a:cxnLst/>
            <a:rect l="l" t="t" r="r" b="b"/>
            <a:pathLst>
              <a:path w="104775" h="100965">
                <a:moveTo>
                  <a:pt x="52578" y="0"/>
                </a:moveTo>
                <a:lnTo>
                  <a:pt x="29467" y="3319"/>
                </a:lnTo>
                <a:lnTo>
                  <a:pt x="13049" y="14671"/>
                </a:lnTo>
                <a:lnTo>
                  <a:pt x="3250" y="31286"/>
                </a:lnTo>
                <a:lnTo>
                  <a:pt x="0" y="50393"/>
                </a:lnTo>
                <a:lnTo>
                  <a:pt x="3250" y="69406"/>
                </a:lnTo>
                <a:lnTo>
                  <a:pt x="13049" y="85855"/>
                </a:lnTo>
                <a:lnTo>
                  <a:pt x="29467" y="97174"/>
                </a:lnTo>
                <a:lnTo>
                  <a:pt x="52578" y="100799"/>
                </a:lnTo>
                <a:lnTo>
                  <a:pt x="72515" y="97479"/>
                </a:lnTo>
                <a:lnTo>
                  <a:pt x="89011" y="86669"/>
                </a:lnTo>
                <a:lnTo>
                  <a:pt x="100244" y="70322"/>
                </a:lnTo>
                <a:lnTo>
                  <a:pt x="104394" y="50393"/>
                </a:lnTo>
                <a:lnTo>
                  <a:pt x="100244" y="30069"/>
                </a:lnTo>
                <a:lnTo>
                  <a:pt x="89011" y="13590"/>
                </a:lnTo>
                <a:lnTo>
                  <a:pt x="72515" y="2914"/>
                </a:lnTo>
                <a:lnTo>
                  <a:pt x="52578" y="0"/>
                </a:lnTo>
                <a:close/>
              </a:path>
            </a:pathLst>
          </a:custGeom>
          <a:solidFill>
            <a:srgbClr val="EA5458"/>
          </a:solidFill>
        </p:spPr>
        <p:txBody>
          <a:bodyPr wrap="square" lIns="0" tIns="0" rIns="0" bIns="0" rtlCol="0"/>
          <a:lstStyle/>
          <a:p>
            <a:endParaRPr/>
          </a:p>
        </p:txBody>
      </p:sp>
      <p:sp>
        <p:nvSpPr>
          <p:cNvPr id="32" name="object 32"/>
          <p:cNvSpPr/>
          <p:nvPr/>
        </p:nvSpPr>
        <p:spPr>
          <a:xfrm>
            <a:off x="15281275" y="653758"/>
            <a:ext cx="100330" cy="100965"/>
          </a:xfrm>
          <a:custGeom>
            <a:avLst/>
            <a:gdLst/>
            <a:ahLst/>
            <a:cxnLst/>
            <a:rect l="l" t="t" r="r" b="b"/>
            <a:pathLst>
              <a:path w="100330" h="100965">
                <a:moveTo>
                  <a:pt x="50419" y="0"/>
                </a:moveTo>
                <a:lnTo>
                  <a:pt x="28235" y="4432"/>
                </a:lnTo>
                <a:lnTo>
                  <a:pt x="12493" y="16021"/>
                </a:lnTo>
                <a:lnTo>
                  <a:pt x="3109" y="32200"/>
                </a:lnTo>
                <a:lnTo>
                  <a:pt x="0" y="50406"/>
                </a:lnTo>
                <a:lnTo>
                  <a:pt x="3109" y="68910"/>
                </a:lnTo>
                <a:lnTo>
                  <a:pt x="12493" y="85051"/>
                </a:lnTo>
                <a:lnTo>
                  <a:pt x="28235" y="96469"/>
                </a:lnTo>
                <a:lnTo>
                  <a:pt x="50419" y="100799"/>
                </a:lnTo>
                <a:lnTo>
                  <a:pt x="72161" y="96469"/>
                </a:lnTo>
                <a:lnTo>
                  <a:pt x="87677" y="85051"/>
                </a:lnTo>
                <a:lnTo>
                  <a:pt x="96978" y="68910"/>
                </a:lnTo>
                <a:lnTo>
                  <a:pt x="100076" y="50406"/>
                </a:lnTo>
                <a:lnTo>
                  <a:pt x="96978" y="32200"/>
                </a:lnTo>
                <a:lnTo>
                  <a:pt x="87677" y="16021"/>
                </a:lnTo>
                <a:lnTo>
                  <a:pt x="72161" y="4432"/>
                </a:lnTo>
                <a:lnTo>
                  <a:pt x="50419" y="0"/>
                </a:lnTo>
                <a:close/>
              </a:path>
            </a:pathLst>
          </a:custGeom>
          <a:solidFill>
            <a:srgbClr val="EA5458"/>
          </a:solidFill>
        </p:spPr>
        <p:txBody>
          <a:bodyPr wrap="square" lIns="0" tIns="0" rIns="0" bIns="0" rtlCol="0"/>
          <a:lstStyle/>
          <a:p>
            <a:endParaRPr/>
          </a:p>
        </p:txBody>
      </p:sp>
      <p:sp>
        <p:nvSpPr>
          <p:cNvPr id="33" name="object 33"/>
          <p:cNvSpPr/>
          <p:nvPr/>
        </p:nvSpPr>
        <p:spPr>
          <a:xfrm>
            <a:off x="15838551" y="2791434"/>
            <a:ext cx="106045" cy="98425"/>
          </a:xfrm>
          <a:custGeom>
            <a:avLst/>
            <a:gdLst/>
            <a:ahLst/>
            <a:cxnLst/>
            <a:rect l="l" t="t" r="r" b="b"/>
            <a:pathLst>
              <a:path w="106044" h="98425">
                <a:moveTo>
                  <a:pt x="53340" y="0"/>
                </a:moveTo>
                <a:lnTo>
                  <a:pt x="32950" y="3112"/>
                </a:lnTo>
                <a:lnTo>
                  <a:pt x="16144" y="13585"/>
                </a:lnTo>
                <a:lnTo>
                  <a:pt x="4601" y="29864"/>
                </a:lnTo>
                <a:lnTo>
                  <a:pt x="0" y="50393"/>
                </a:lnTo>
                <a:lnTo>
                  <a:pt x="12026" y="82190"/>
                </a:lnTo>
                <a:lnTo>
                  <a:pt x="37750" y="98088"/>
                </a:lnTo>
                <a:lnTo>
                  <a:pt x="68040" y="98088"/>
                </a:lnTo>
                <a:lnTo>
                  <a:pt x="93764" y="82190"/>
                </a:lnTo>
                <a:lnTo>
                  <a:pt x="105791" y="50393"/>
                </a:lnTo>
                <a:lnTo>
                  <a:pt x="101167" y="30469"/>
                </a:lnTo>
                <a:lnTo>
                  <a:pt x="89566" y="14123"/>
                </a:lnTo>
                <a:lnTo>
                  <a:pt x="72965" y="3314"/>
                </a:lnTo>
                <a:lnTo>
                  <a:pt x="53340" y="0"/>
                </a:lnTo>
                <a:close/>
              </a:path>
            </a:pathLst>
          </a:custGeom>
          <a:solidFill>
            <a:srgbClr val="EA5458"/>
          </a:solidFill>
        </p:spPr>
        <p:txBody>
          <a:bodyPr wrap="square" lIns="0" tIns="0" rIns="0" bIns="0" rtlCol="0"/>
          <a:lstStyle/>
          <a:p>
            <a:endParaRPr/>
          </a:p>
        </p:txBody>
      </p:sp>
      <p:sp>
        <p:nvSpPr>
          <p:cNvPr id="34" name="object 34"/>
          <p:cNvSpPr/>
          <p:nvPr/>
        </p:nvSpPr>
        <p:spPr>
          <a:xfrm>
            <a:off x="15839947" y="2256472"/>
            <a:ext cx="100330" cy="100965"/>
          </a:xfrm>
          <a:custGeom>
            <a:avLst/>
            <a:gdLst/>
            <a:ahLst/>
            <a:cxnLst/>
            <a:rect l="l" t="t" r="r" b="b"/>
            <a:pathLst>
              <a:path w="100330" h="100964">
                <a:moveTo>
                  <a:pt x="51943" y="0"/>
                </a:moveTo>
                <a:lnTo>
                  <a:pt x="31932" y="3927"/>
                </a:lnTo>
                <a:lnTo>
                  <a:pt x="15398" y="14673"/>
                </a:lnTo>
                <a:lnTo>
                  <a:pt x="4151" y="30684"/>
                </a:lnTo>
                <a:lnTo>
                  <a:pt x="0" y="50406"/>
                </a:lnTo>
                <a:lnTo>
                  <a:pt x="8632" y="79324"/>
                </a:lnTo>
                <a:lnTo>
                  <a:pt x="30099" y="97110"/>
                </a:lnTo>
                <a:lnTo>
                  <a:pt x="57757" y="100723"/>
                </a:lnTo>
                <a:lnTo>
                  <a:pt x="84963" y="87122"/>
                </a:lnTo>
                <a:lnTo>
                  <a:pt x="91878" y="79178"/>
                </a:lnTo>
                <a:lnTo>
                  <a:pt x="96567" y="70562"/>
                </a:lnTo>
                <a:lnTo>
                  <a:pt x="99232" y="61406"/>
                </a:lnTo>
                <a:lnTo>
                  <a:pt x="100076" y="51841"/>
                </a:lnTo>
                <a:lnTo>
                  <a:pt x="96698" y="33414"/>
                </a:lnTo>
                <a:lnTo>
                  <a:pt x="87058" y="17281"/>
                </a:lnTo>
                <a:lnTo>
                  <a:pt x="71893" y="5467"/>
                </a:lnTo>
                <a:lnTo>
                  <a:pt x="51943" y="0"/>
                </a:lnTo>
                <a:close/>
              </a:path>
            </a:pathLst>
          </a:custGeom>
          <a:solidFill>
            <a:srgbClr val="EA5458"/>
          </a:solidFill>
        </p:spPr>
        <p:txBody>
          <a:bodyPr wrap="square" lIns="0" tIns="0" rIns="0" bIns="0" rtlCol="0"/>
          <a:lstStyle/>
          <a:p>
            <a:endParaRPr/>
          </a:p>
        </p:txBody>
      </p:sp>
      <p:sp>
        <p:nvSpPr>
          <p:cNvPr id="35" name="object 35"/>
          <p:cNvSpPr/>
          <p:nvPr/>
        </p:nvSpPr>
        <p:spPr>
          <a:xfrm>
            <a:off x="15839947" y="1722958"/>
            <a:ext cx="100330" cy="100330"/>
          </a:xfrm>
          <a:custGeom>
            <a:avLst/>
            <a:gdLst/>
            <a:ahLst/>
            <a:cxnLst/>
            <a:rect l="l" t="t" r="r" b="b"/>
            <a:pathLst>
              <a:path w="100330" h="100330">
                <a:moveTo>
                  <a:pt x="51943" y="0"/>
                </a:moveTo>
                <a:lnTo>
                  <a:pt x="31932" y="3319"/>
                </a:lnTo>
                <a:lnTo>
                  <a:pt x="15398" y="14128"/>
                </a:lnTo>
                <a:lnTo>
                  <a:pt x="4151" y="30471"/>
                </a:lnTo>
                <a:lnTo>
                  <a:pt x="0" y="50393"/>
                </a:lnTo>
                <a:lnTo>
                  <a:pt x="8632" y="78810"/>
                </a:lnTo>
                <a:lnTo>
                  <a:pt x="30099" y="96294"/>
                </a:lnTo>
                <a:lnTo>
                  <a:pt x="57757" y="100010"/>
                </a:lnTo>
                <a:lnTo>
                  <a:pt x="84963" y="87122"/>
                </a:lnTo>
                <a:lnTo>
                  <a:pt x="91878" y="78658"/>
                </a:lnTo>
                <a:lnTo>
                  <a:pt x="96567" y="69657"/>
                </a:lnTo>
                <a:lnTo>
                  <a:pt x="99232" y="60388"/>
                </a:lnTo>
                <a:lnTo>
                  <a:pt x="100076" y="51117"/>
                </a:lnTo>
                <a:lnTo>
                  <a:pt x="96698" y="32396"/>
                </a:lnTo>
                <a:lnTo>
                  <a:pt x="87058" y="16376"/>
                </a:lnTo>
                <a:lnTo>
                  <a:pt x="71893" y="4947"/>
                </a:lnTo>
                <a:lnTo>
                  <a:pt x="51943" y="0"/>
                </a:lnTo>
                <a:close/>
              </a:path>
            </a:pathLst>
          </a:custGeom>
          <a:solidFill>
            <a:srgbClr val="EA5458"/>
          </a:solidFill>
        </p:spPr>
        <p:txBody>
          <a:bodyPr wrap="square" lIns="0" tIns="0" rIns="0" bIns="0" rtlCol="0"/>
          <a:lstStyle/>
          <a:p>
            <a:endParaRPr/>
          </a:p>
        </p:txBody>
      </p:sp>
      <p:sp>
        <p:nvSpPr>
          <p:cNvPr id="36" name="object 36"/>
          <p:cNvSpPr/>
          <p:nvPr/>
        </p:nvSpPr>
        <p:spPr>
          <a:xfrm>
            <a:off x="15839947" y="1188720"/>
            <a:ext cx="100330" cy="100330"/>
          </a:xfrm>
          <a:custGeom>
            <a:avLst/>
            <a:gdLst/>
            <a:ahLst/>
            <a:cxnLst/>
            <a:rect l="l" t="t" r="r" b="b"/>
            <a:pathLst>
              <a:path w="100330" h="100330">
                <a:moveTo>
                  <a:pt x="51943" y="0"/>
                </a:moveTo>
                <a:lnTo>
                  <a:pt x="31932" y="3219"/>
                </a:lnTo>
                <a:lnTo>
                  <a:pt x="15398" y="13862"/>
                </a:lnTo>
                <a:lnTo>
                  <a:pt x="4151" y="30171"/>
                </a:lnTo>
                <a:lnTo>
                  <a:pt x="0" y="50393"/>
                </a:lnTo>
                <a:lnTo>
                  <a:pt x="0" y="51841"/>
                </a:lnTo>
                <a:lnTo>
                  <a:pt x="8632" y="79409"/>
                </a:lnTo>
                <a:lnTo>
                  <a:pt x="30099" y="96385"/>
                </a:lnTo>
                <a:lnTo>
                  <a:pt x="57757" y="99727"/>
                </a:lnTo>
                <a:lnTo>
                  <a:pt x="84963" y="86398"/>
                </a:lnTo>
                <a:lnTo>
                  <a:pt x="91878" y="78341"/>
                </a:lnTo>
                <a:lnTo>
                  <a:pt x="96567" y="69476"/>
                </a:lnTo>
                <a:lnTo>
                  <a:pt x="99232" y="60071"/>
                </a:lnTo>
                <a:lnTo>
                  <a:pt x="100076" y="50393"/>
                </a:lnTo>
                <a:lnTo>
                  <a:pt x="96698" y="32396"/>
                </a:lnTo>
                <a:lnTo>
                  <a:pt x="87058" y="16557"/>
                </a:lnTo>
                <a:lnTo>
                  <a:pt x="71893" y="5037"/>
                </a:lnTo>
                <a:lnTo>
                  <a:pt x="51943" y="0"/>
                </a:lnTo>
                <a:close/>
              </a:path>
            </a:pathLst>
          </a:custGeom>
          <a:solidFill>
            <a:srgbClr val="EA5458"/>
          </a:solidFill>
        </p:spPr>
        <p:txBody>
          <a:bodyPr wrap="square" lIns="0" tIns="0" rIns="0" bIns="0" rtlCol="0"/>
          <a:lstStyle/>
          <a:p>
            <a:endParaRPr/>
          </a:p>
        </p:txBody>
      </p:sp>
      <p:sp>
        <p:nvSpPr>
          <p:cNvPr id="37" name="object 37"/>
          <p:cNvSpPr/>
          <p:nvPr/>
        </p:nvSpPr>
        <p:spPr>
          <a:xfrm>
            <a:off x="15839947" y="653758"/>
            <a:ext cx="100330" cy="100965"/>
          </a:xfrm>
          <a:custGeom>
            <a:avLst/>
            <a:gdLst/>
            <a:ahLst/>
            <a:cxnLst/>
            <a:rect l="l" t="t" r="r" b="b"/>
            <a:pathLst>
              <a:path w="100330" h="100965">
                <a:moveTo>
                  <a:pt x="51943" y="0"/>
                </a:moveTo>
                <a:lnTo>
                  <a:pt x="31932" y="3321"/>
                </a:lnTo>
                <a:lnTo>
                  <a:pt x="15398" y="14135"/>
                </a:lnTo>
                <a:lnTo>
                  <a:pt x="4151" y="30482"/>
                </a:lnTo>
                <a:lnTo>
                  <a:pt x="0" y="50406"/>
                </a:lnTo>
                <a:lnTo>
                  <a:pt x="8632" y="79329"/>
                </a:lnTo>
                <a:lnTo>
                  <a:pt x="30099" y="97115"/>
                </a:lnTo>
                <a:lnTo>
                  <a:pt x="57757" y="100725"/>
                </a:lnTo>
                <a:lnTo>
                  <a:pt x="84963" y="87122"/>
                </a:lnTo>
                <a:lnTo>
                  <a:pt x="91878" y="79065"/>
                </a:lnTo>
                <a:lnTo>
                  <a:pt x="96567" y="70200"/>
                </a:lnTo>
                <a:lnTo>
                  <a:pt x="99232" y="60795"/>
                </a:lnTo>
                <a:lnTo>
                  <a:pt x="100076" y="51117"/>
                </a:lnTo>
                <a:lnTo>
                  <a:pt x="96698" y="32702"/>
                </a:lnTo>
                <a:lnTo>
                  <a:pt x="87058" y="16648"/>
                </a:lnTo>
                <a:lnTo>
                  <a:pt x="71893" y="5049"/>
                </a:lnTo>
                <a:lnTo>
                  <a:pt x="51943" y="0"/>
                </a:lnTo>
                <a:close/>
              </a:path>
            </a:pathLst>
          </a:custGeom>
          <a:solidFill>
            <a:srgbClr val="EA5458"/>
          </a:solidFill>
        </p:spPr>
        <p:txBody>
          <a:bodyPr wrap="square" lIns="0" tIns="0" rIns="0" bIns="0" rtlCol="0"/>
          <a:lstStyle/>
          <a:p>
            <a:endParaRPr/>
          </a:p>
        </p:txBody>
      </p:sp>
      <p:sp>
        <p:nvSpPr>
          <p:cNvPr id="38" name="object 38"/>
          <p:cNvSpPr/>
          <p:nvPr/>
        </p:nvSpPr>
        <p:spPr>
          <a:xfrm>
            <a:off x="16400144" y="2791434"/>
            <a:ext cx="106045" cy="101600"/>
          </a:xfrm>
          <a:custGeom>
            <a:avLst/>
            <a:gdLst/>
            <a:ahLst/>
            <a:cxnLst/>
            <a:rect l="l" t="t" r="r" b="b"/>
            <a:pathLst>
              <a:path w="106044" h="101600">
                <a:moveTo>
                  <a:pt x="53213" y="0"/>
                </a:moveTo>
                <a:lnTo>
                  <a:pt x="32575" y="3214"/>
                </a:lnTo>
                <a:lnTo>
                  <a:pt x="15843" y="13857"/>
                </a:lnTo>
                <a:lnTo>
                  <a:pt x="4492" y="30169"/>
                </a:lnTo>
                <a:lnTo>
                  <a:pt x="0" y="50393"/>
                </a:lnTo>
                <a:lnTo>
                  <a:pt x="11002" y="84262"/>
                </a:lnTo>
                <a:lnTo>
                  <a:pt x="37238" y="101197"/>
                </a:lnTo>
                <a:lnTo>
                  <a:pt x="68552" y="101197"/>
                </a:lnTo>
                <a:lnTo>
                  <a:pt x="94788" y="84262"/>
                </a:lnTo>
                <a:lnTo>
                  <a:pt x="105791" y="50393"/>
                </a:lnTo>
                <a:lnTo>
                  <a:pt x="100951" y="30169"/>
                </a:lnTo>
                <a:lnTo>
                  <a:pt x="89550" y="13857"/>
                </a:lnTo>
                <a:lnTo>
                  <a:pt x="73126" y="3214"/>
                </a:lnTo>
                <a:lnTo>
                  <a:pt x="53213" y="0"/>
                </a:lnTo>
                <a:close/>
              </a:path>
            </a:pathLst>
          </a:custGeom>
          <a:solidFill>
            <a:srgbClr val="EA5458"/>
          </a:solidFill>
        </p:spPr>
        <p:txBody>
          <a:bodyPr wrap="square" lIns="0" tIns="0" rIns="0" bIns="0" rtlCol="0"/>
          <a:lstStyle/>
          <a:p>
            <a:endParaRPr/>
          </a:p>
        </p:txBody>
      </p:sp>
      <p:sp>
        <p:nvSpPr>
          <p:cNvPr id="39" name="object 39"/>
          <p:cNvSpPr/>
          <p:nvPr/>
        </p:nvSpPr>
        <p:spPr>
          <a:xfrm>
            <a:off x="16399383" y="2256472"/>
            <a:ext cx="100965" cy="100965"/>
          </a:xfrm>
          <a:custGeom>
            <a:avLst/>
            <a:gdLst/>
            <a:ahLst/>
            <a:cxnLst/>
            <a:rect l="l" t="t" r="r" b="b"/>
            <a:pathLst>
              <a:path w="100965" h="100964">
                <a:moveTo>
                  <a:pt x="52578" y="0"/>
                </a:moveTo>
                <a:lnTo>
                  <a:pt x="32307" y="3927"/>
                </a:lnTo>
                <a:lnTo>
                  <a:pt x="15763" y="14673"/>
                </a:lnTo>
                <a:lnTo>
                  <a:pt x="4482" y="30684"/>
                </a:lnTo>
                <a:lnTo>
                  <a:pt x="0" y="50406"/>
                </a:lnTo>
                <a:lnTo>
                  <a:pt x="8721" y="79324"/>
                </a:lnTo>
                <a:lnTo>
                  <a:pt x="30337" y="97110"/>
                </a:lnTo>
                <a:lnTo>
                  <a:pt x="58025" y="100723"/>
                </a:lnTo>
                <a:lnTo>
                  <a:pt x="84963" y="87122"/>
                </a:lnTo>
                <a:lnTo>
                  <a:pt x="91997" y="79065"/>
                </a:lnTo>
                <a:lnTo>
                  <a:pt x="96948" y="70200"/>
                </a:lnTo>
                <a:lnTo>
                  <a:pt x="99875" y="60795"/>
                </a:lnTo>
                <a:lnTo>
                  <a:pt x="100838" y="51117"/>
                </a:lnTo>
                <a:lnTo>
                  <a:pt x="97458" y="32704"/>
                </a:lnTo>
                <a:lnTo>
                  <a:pt x="87804" y="16652"/>
                </a:lnTo>
                <a:lnTo>
                  <a:pt x="72602" y="5054"/>
                </a:lnTo>
                <a:lnTo>
                  <a:pt x="52578" y="0"/>
                </a:lnTo>
                <a:close/>
              </a:path>
            </a:pathLst>
          </a:custGeom>
          <a:solidFill>
            <a:srgbClr val="EA5458"/>
          </a:solidFill>
        </p:spPr>
        <p:txBody>
          <a:bodyPr wrap="square" lIns="0" tIns="0" rIns="0" bIns="0" rtlCol="0"/>
          <a:lstStyle/>
          <a:p>
            <a:endParaRPr/>
          </a:p>
        </p:txBody>
      </p:sp>
      <p:sp>
        <p:nvSpPr>
          <p:cNvPr id="40" name="object 40"/>
          <p:cNvSpPr/>
          <p:nvPr/>
        </p:nvSpPr>
        <p:spPr>
          <a:xfrm>
            <a:off x="16399383" y="1722958"/>
            <a:ext cx="100965" cy="100330"/>
          </a:xfrm>
          <a:custGeom>
            <a:avLst/>
            <a:gdLst/>
            <a:ahLst/>
            <a:cxnLst/>
            <a:rect l="l" t="t" r="r" b="b"/>
            <a:pathLst>
              <a:path w="100965" h="100330">
                <a:moveTo>
                  <a:pt x="52578" y="0"/>
                </a:moveTo>
                <a:lnTo>
                  <a:pt x="32307" y="3319"/>
                </a:lnTo>
                <a:lnTo>
                  <a:pt x="15763" y="14128"/>
                </a:lnTo>
                <a:lnTo>
                  <a:pt x="4482" y="30471"/>
                </a:lnTo>
                <a:lnTo>
                  <a:pt x="0" y="50393"/>
                </a:lnTo>
                <a:lnTo>
                  <a:pt x="8721" y="78810"/>
                </a:lnTo>
                <a:lnTo>
                  <a:pt x="30337" y="96294"/>
                </a:lnTo>
                <a:lnTo>
                  <a:pt x="58025" y="100010"/>
                </a:lnTo>
                <a:lnTo>
                  <a:pt x="84963" y="87122"/>
                </a:lnTo>
                <a:lnTo>
                  <a:pt x="91997" y="78647"/>
                </a:lnTo>
                <a:lnTo>
                  <a:pt x="96948" y="69567"/>
                </a:lnTo>
                <a:lnTo>
                  <a:pt x="99875" y="60082"/>
                </a:lnTo>
                <a:lnTo>
                  <a:pt x="100838" y="50393"/>
                </a:lnTo>
                <a:lnTo>
                  <a:pt x="97458" y="32091"/>
                </a:lnTo>
                <a:lnTo>
                  <a:pt x="87804" y="16286"/>
                </a:lnTo>
                <a:lnTo>
                  <a:pt x="72602" y="4936"/>
                </a:lnTo>
                <a:lnTo>
                  <a:pt x="52578" y="0"/>
                </a:lnTo>
                <a:close/>
              </a:path>
            </a:pathLst>
          </a:custGeom>
          <a:solidFill>
            <a:srgbClr val="EA5458"/>
          </a:solidFill>
        </p:spPr>
        <p:txBody>
          <a:bodyPr wrap="square" lIns="0" tIns="0" rIns="0" bIns="0" rtlCol="0"/>
          <a:lstStyle/>
          <a:p>
            <a:endParaRPr/>
          </a:p>
        </p:txBody>
      </p:sp>
      <p:sp>
        <p:nvSpPr>
          <p:cNvPr id="41" name="object 41"/>
          <p:cNvSpPr/>
          <p:nvPr/>
        </p:nvSpPr>
        <p:spPr>
          <a:xfrm>
            <a:off x="16399383" y="1189431"/>
            <a:ext cx="100965" cy="99695"/>
          </a:xfrm>
          <a:custGeom>
            <a:avLst/>
            <a:gdLst/>
            <a:ahLst/>
            <a:cxnLst/>
            <a:rect l="l" t="t" r="r" b="b"/>
            <a:pathLst>
              <a:path w="100965" h="99694">
                <a:moveTo>
                  <a:pt x="52578" y="0"/>
                </a:moveTo>
                <a:lnTo>
                  <a:pt x="32307" y="3120"/>
                </a:lnTo>
                <a:lnTo>
                  <a:pt x="15763" y="13596"/>
                </a:lnTo>
                <a:lnTo>
                  <a:pt x="4482" y="29876"/>
                </a:lnTo>
                <a:lnTo>
                  <a:pt x="0" y="50406"/>
                </a:lnTo>
                <a:lnTo>
                  <a:pt x="8721" y="78800"/>
                </a:lnTo>
                <a:lnTo>
                  <a:pt x="30337" y="96126"/>
                </a:lnTo>
                <a:lnTo>
                  <a:pt x="58025" y="99412"/>
                </a:lnTo>
                <a:lnTo>
                  <a:pt x="84963" y="85686"/>
                </a:lnTo>
                <a:lnTo>
                  <a:pt x="91997" y="77743"/>
                </a:lnTo>
                <a:lnTo>
                  <a:pt x="96948" y="69127"/>
                </a:lnTo>
                <a:lnTo>
                  <a:pt x="99875" y="59971"/>
                </a:lnTo>
                <a:lnTo>
                  <a:pt x="100838" y="50406"/>
                </a:lnTo>
                <a:lnTo>
                  <a:pt x="97458" y="32104"/>
                </a:lnTo>
                <a:lnTo>
                  <a:pt x="87804" y="16297"/>
                </a:lnTo>
                <a:lnTo>
                  <a:pt x="72602" y="4943"/>
                </a:lnTo>
                <a:lnTo>
                  <a:pt x="52578" y="0"/>
                </a:lnTo>
                <a:close/>
              </a:path>
            </a:pathLst>
          </a:custGeom>
          <a:solidFill>
            <a:srgbClr val="EA5458"/>
          </a:solidFill>
        </p:spPr>
        <p:txBody>
          <a:bodyPr wrap="square" lIns="0" tIns="0" rIns="0" bIns="0" rtlCol="0"/>
          <a:lstStyle/>
          <a:p>
            <a:endParaRPr/>
          </a:p>
        </p:txBody>
      </p:sp>
      <p:sp>
        <p:nvSpPr>
          <p:cNvPr id="42" name="object 42"/>
          <p:cNvSpPr/>
          <p:nvPr/>
        </p:nvSpPr>
        <p:spPr>
          <a:xfrm>
            <a:off x="16399383" y="653758"/>
            <a:ext cx="100965" cy="100965"/>
          </a:xfrm>
          <a:custGeom>
            <a:avLst/>
            <a:gdLst/>
            <a:ahLst/>
            <a:cxnLst/>
            <a:rect l="l" t="t" r="r" b="b"/>
            <a:pathLst>
              <a:path w="100965" h="100965">
                <a:moveTo>
                  <a:pt x="52578" y="0"/>
                </a:moveTo>
                <a:lnTo>
                  <a:pt x="32307" y="3321"/>
                </a:lnTo>
                <a:lnTo>
                  <a:pt x="15763" y="14135"/>
                </a:lnTo>
                <a:lnTo>
                  <a:pt x="4482" y="30482"/>
                </a:lnTo>
                <a:lnTo>
                  <a:pt x="0" y="50406"/>
                </a:lnTo>
                <a:lnTo>
                  <a:pt x="8721" y="79329"/>
                </a:lnTo>
                <a:lnTo>
                  <a:pt x="30337" y="97115"/>
                </a:lnTo>
                <a:lnTo>
                  <a:pt x="58025" y="100725"/>
                </a:lnTo>
                <a:lnTo>
                  <a:pt x="84963" y="87122"/>
                </a:lnTo>
                <a:lnTo>
                  <a:pt x="91997" y="79065"/>
                </a:lnTo>
                <a:lnTo>
                  <a:pt x="96948" y="70200"/>
                </a:lnTo>
                <a:lnTo>
                  <a:pt x="99875" y="60795"/>
                </a:lnTo>
                <a:lnTo>
                  <a:pt x="100838" y="51117"/>
                </a:lnTo>
                <a:lnTo>
                  <a:pt x="97458" y="32402"/>
                </a:lnTo>
                <a:lnTo>
                  <a:pt x="87804" y="16381"/>
                </a:lnTo>
                <a:lnTo>
                  <a:pt x="72602" y="4949"/>
                </a:lnTo>
                <a:lnTo>
                  <a:pt x="52578" y="0"/>
                </a:lnTo>
                <a:close/>
              </a:path>
            </a:pathLst>
          </a:custGeom>
          <a:solidFill>
            <a:srgbClr val="EA5458"/>
          </a:solidFill>
        </p:spPr>
        <p:txBody>
          <a:bodyPr wrap="square" lIns="0" tIns="0" rIns="0" bIns="0" rtlCol="0"/>
          <a:lstStyle/>
          <a:p>
            <a:endParaRPr/>
          </a:p>
        </p:txBody>
      </p:sp>
      <p:sp>
        <p:nvSpPr>
          <p:cNvPr id="43" name="object 43"/>
          <p:cNvSpPr/>
          <p:nvPr/>
        </p:nvSpPr>
        <p:spPr>
          <a:xfrm>
            <a:off x="16961739" y="2791434"/>
            <a:ext cx="106045" cy="98425"/>
          </a:xfrm>
          <a:custGeom>
            <a:avLst/>
            <a:gdLst/>
            <a:ahLst/>
            <a:cxnLst/>
            <a:rect l="l" t="t" r="r" b="b"/>
            <a:pathLst>
              <a:path w="106044" h="98425">
                <a:moveTo>
                  <a:pt x="51816" y="0"/>
                </a:moveTo>
                <a:lnTo>
                  <a:pt x="31878" y="3112"/>
                </a:lnTo>
                <a:lnTo>
                  <a:pt x="15382" y="13585"/>
                </a:lnTo>
                <a:lnTo>
                  <a:pt x="4149" y="29864"/>
                </a:lnTo>
                <a:lnTo>
                  <a:pt x="0" y="50393"/>
                </a:lnTo>
                <a:lnTo>
                  <a:pt x="11709" y="82190"/>
                </a:lnTo>
                <a:lnTo>
                  <a:pt x="37256" y="98088"/>
                </a:lnTo>
                <a:lnTo>
                  <a:pt x="67528" y="98088"/>
                </a:lnTo>
                <a:lnTo>
                  <a:pt x="93411" y="82190"/>
                </a:lnTo>
                <a:lnTo>
                  <a:pt x="105791" y="50393"/>
                </a:lnTo>
                <a:lnTo>
                  <a:pt x="100929" y="29864"/>
                </a:lnTo>
                <a:lnTo>
                  <a:pt x="89376" y="13585"/>
                </a:lnTo>
                <a:lnTo>
                  <a:pt x="72536" y="3112"/>
                </a:lnTo>
                <a:lnTo>
                  <a:pt x="51816" y="0"/>
                </a:lnTo>
                <a:close/>
              </a:path>
            </a:pathLst>
          </a:custGeom>
          <a:solidFill>
            <a:srgbClr val="EA5458"/>
          </a:solidFill>
        </p:spPr>
        <p:txBody>
          <a:bodyPr wrap="square" lIns="0" tIns="0" rIns="0" bIns="0" rtlCol="0"/>
          <a:lstStyle/>
          <a:p>
            <a:endParaRPr/>
          </a:p>
        </p:txBody>
      </p:sp>
      <p:sp>
        <p:nvSpPr>
          <p:cNvPr id="44" name="object 44"/>
          <p:cNvSpPr/>
          <p:nvPr/>
        </p:nvSpPr>
        <p:spPr>
          <a:xfrm>
            <a:off x="16960977" y="2256472"/>
            <a:ext cx="100330" cy="100965"/>
          </a:xfrm>
          <a:custGeom>
            <a:avLst/>
            <a:gdLst/>
            <a:ahLst/>
            <a:cxnLst/>
            <a:rect l="l" t="t" r="r" b="b"/>
            <a:pathLst>
              <a:path w="100330" h="100964">
                <a:moveTo>
                  <a:pt x="51816" y="0"/>
                </a:moveTo>
                <a:lnTo>
                  <a:pt x="31878" y="3927"/>
                </a:lnTo>
                <a:lnTo>
                  <a:pt x="15382" y="14673"/>
                </a:lnTo>
                <a:lnTo>
                  <a:pt x="4149" y="30684"/>
                </a:lnTo>
                <a:lnTo>
                  <a:pt x="0" y="50406"/>
                </a:lnTo>
                <a:lnTo>
                  <a:pt x="8721" y="79324"/>
                </a:lnTo>
                <a:lnTo>
                  <a:pt x="30337" y="97110"/>
                </a:lnTo>
                <a:lnTo>
                  <a:pt x="58025" y="100723"/>
                </a:lnTo>
                <a:lnTo>
                  <a:pt x="84963" y="87122"/>
                </a:lnTo>
                <a:lnTo>
                  <a:pt x="91878" y="79178"/>
                </a:lnTo>
                <a:lnTo>
                  <a:pt x="96567" y="70562"/>
                </a:lnTo>
                <a:lnTo>
                  <a:pt x="99232" y="61406"/>
                </a:lnTo>
                <a:lnTo>
                  <a:pt x="100076" y="51841"/>
                </a:lnTo>
                <a:lnTo>
                  <a:pt x="96696" y="33414"/>
                </a:lnTo>
                <a:lnTo>
                  <a:pt x="87042" y="17281"/>
                </a:lnTo>
                <a:lnTo>
                  <a:pt x="71840" y="5467"/>
                </a:lnTo>
                <a:lnTo>
                  <a:pt x="51816" y="0"/>
                </a:lnTo>
                <a:close/>
              </a:path>
            </a:pathLst>
          </a:custGeom>
          <a:solidFill>
            <a:srgbClr val="EA5458"/>
          </a:solidFill>
        </p:spPr>
        <p:txBody>
          <a:bodyPr wrap="square" lIns="0" tIns="0" rIns="0" bIns="0" rtlCol="0"/>
          <a:lstStyle/>
          <a:p>
            <a:endParaRPr/>
          </a:p>
        </p:txBody>
      </p:sp>
      <p:sp>
        <p:nvSpPr>
          <p:cNvPr id="45" name="object 45"/>
          <p:cNvSpPr/>
          <p:nvPr/>
        </p:nvSpPr>
        <p:spPr>
          <a:xfrm>
            <a:off x="16960977" y="1722958"/>
            <a:ext cx="100330" cy="100330"/>
          </a:xfrm>
          <a:custGeom>
            <a:avLst/>
            <a:gdLst/>
            <a:ahLst/>
            <a:cxnLst/>
            <a:rect l="l" t="t" r="r" b="b"/>
            <a:pathLst>
              <a:path w="100330" h="100330">
                <a:moveTo>
                  <a:pt x="51816" y="0"/>
                </a:moveTo>
                <a:lnTo>
                  <a:pt x="31878" y="3319"/>
                </a:lnTo>
                <a:lnTo>
                  <a:pt x="15382" y="14128"/>
                </a:lnTo>
                <a:lnTo>
                  <a:pt x="4149" y="30471"/>
                </a:lnTo>
                <a:lnTo>
                  <a:pt x="0" y="50393"/>
                </a:lnTo>
                <a:lnTo>
                  <a:pt x="8721" y="78810"/>
                </a:lnTo>
                <a:lnTo>
                  <a:pt x="30337" y="96294"/>
                </a:lnTo>
                <a:lnTo>
                  <a:pt x="58025" y="100010"/>
                </a:lnTo>
                <a:lnTo>
                  <a:pt x="84963" y="87122"/>
                </a:lnTo>
                <a:lnTo>
                  <a:pt x="91878" y="78658"/>
                </a:lnTo>
                <a:lnTo>
                  <a:pt x="96567" y="69657"/>
                </a:lnTo>
                <a:lnTo>
                  <a:pt x="99232" y="60388"/>
                </a:lnTo>
                <a:lnTo>
                  <a:pt x="100076" y="51117"/>
                </a:lnTo>
                <a:lnTo>
                  <a:pt x="96696" y="32396"/>
                </a:lnTo>
                <a:lnTo>
                  <a:pt x="87042" y="16376"/>
                </a:lnTo>
                <a:lnTo>
                  <a:pt x="71840" y="4947"/>
                </a:lnTo>
                <a:lnTo>
                  <a:pt x="51816" y="0"/>
                </a:lnTo>
                <a:close/>
              </a:path>
            </a:pathLst>
          </a:custGeom>
          <a:solidFill>
            <a:srgbClr val="EA5458"/>
          </a:solidFill>
        </p:spPr>
        <p:txBody>
          <a:bodyPr wrap="square" lIns="0" tIns="0" rIns="0" bIns="0" rtlCol="0"/>
          <a:lstStyle/>
          <a:p>
            <a:endParaRPr/>
          </a:p>
        </p:txBody>
      </p:sp>
      <p:sp>
        <p:nvSpPr>
          <p:cNvPr id="46" name="object 46"/>
          <p:cNvSpPr/>
          <p:nvPr/>
        </p:nvSpPr>
        <p:spPr>
          <a:xfrm>
            <a:off x="16960977" y="1189431"/>
            <a:ext cx="100330" cy="99695"/>
          </a:xfrm>
          <a:custGeom>
            <a:avLst/>
            <a:gdLst/>
            <a:ahLst/>
            <a:cxnLst/>
            <a:rect l="l" t="t" r="r" b="b"/>
            <a:pathLst>
              <a:path w="100330" h="99694">
                <a:moveTo>
                  <a:pt x="51816" y="0"/>
                </a:moveTo>
                <a:lnTo>
                  <a:pt x="31878" y="3120"/>
                </a:lnTo>
                <a:lnTo>
                  <a:pt x="15382" y="13596"/>
                </a:lnTo>
                <a:lnTo>
                  <a:pt x="4149" y="29876"/>
                </a:lnTo>
                <a:lnTo>
                  <a:pt x="0" y="50406"/>
                </a:lnTo>
                <a:lnTo>
                  <a:pt x="8614" y="78494"/>
                </a:lnTo>
                <a:lnTo>
                  <a:pt x="30051" y="95854"/>
                </a:lnTo>
                <a:lnTo>
                  <a:pt x="57703" y="99310"/>
                </a:lnTo>
                <a:lnTo>
                  <a:pt x="84963" y="85686"/>
                </a:lnTo>
                <a:lnTo>
                  <a:pt x="91878" y="77743"/>
                </a:lnTo>
                <a:lnTo>
                  <a:pt x="96567" y="69127"/>
                </a:lnTo>
                <a:lnTo>
                  <a:pt x="99232" y="59971"/>
                </a:lnTo>
                <a:lnTo>
                  <a:pt x="100076" y="50406"/>
                </a:lnTo>
                <a:lnTo>
                  <a:pt x="96696" y="32104"/>
                </a:lnTo>
                <a:lnTo>
                  <a:pt x="87042" y="16297"/>
                </a:lnTo>
                <a:lnTo>
                  <a:pt x="71840" y="4943"/>
                </a:lnTo>
                <a:lnTo>
                  <a:pt x="51816" y="0"/>
                </a:lnTo>
                <a:close/>
              </a:path>
            </a:pathLst>
          </a:custGeom>
          <a:solidFill>
            <a:srgbClr val="EA5458"/>
          </a:solidFill>
        </p:spPr>
        <p:txBody>
          <a:bodyPr wrap="square" lIns="0" tIns="0" rIns="0" bIns="0" rtlCol="0"/>
          <a:lstStyle/>
          <a:p>
            <a:endParaRPr/>
          </a:p>
        </p:txBody>
      </p:sp>
      <p:sp>
        <p:nvSpPr>
          <p:cNvPr id="47" name="object 47"/>
          <p:cNvSpPr/>
          <p:nvPr/>
        </p:nvSpPr>
        <p:spPr>
          <a:xfrm>
            <a:off x="16960977" y="653758"/>
            <a:ext cx="100330" cy="100965"/>
          </a:xfrm>
          <a:custGeom>
            <a:avLst/>
            <a:gdLst/>
            <a:ahLst/>
            <a:cxnLst/>
            <a:rect l="l" t="t" r="r" b="b"/>
            <a:pathLst>
              <a:path w="100330" h="100965">
                <a:moveTo>
                  <a:pt x="51816" y="0"/>
                </a:moveTo>
                <a:lnTo>
                  <a:pt x="31878" y="3321"/>
                </a:lnTo>
                <a:lnTo>
                  <a:pt x="15382" y="14135"/>
                </a:lnTo>
                <a:lnTo>
                  <a:pt x="4149" y="30482"/>
                </a:lnTo>
                <a:lnTo>
                  <a:pt x="0" y="50406"/>
                </a:lnTo>
                <a:lnTo>
                  <a:pt x="8721" y="79329"/>
                </a:lnTo>
                <a:lnTo>
                  <a:pt x="30337" y="97115"/>
                </a:lnTo>
                <a:lnTo>
                  <a:pt x="58025" y="100725"/>
                </a:lnTo>
                <a:lnTo>
                  <a:pt x="84963" y="87122"/>
                </a:lnTo>
                <a:lnTo>
                  <a:pt x="91878" y="79065"/>
                </a:lnTo>
                <a:lnTo>
                  <a:pt x="96567" y="70200"/>
                </a:lnTo>
                <a:lnTo>
                  <a:pt x="99232" y="60795"/>
                </a:lnTo>
                <a:lnTo>
                  <a:pt x="100076" y="51117"/>
                </a:lnTo>
                <a:lnTo>
                  <a:pt x="96696" y="32702"/>
                </a:lnTo>
                <a:lnTo>
                  <a:pt x="87042" y="16648"/>
                </a:lnTo>
                <a:lnTo>
                  <a:pt x="71840" y="5049"/>
                </a:lnTo>
                <a:lnTo>
                  <a:pt x="51816" y="0"/>
                </a:lnTo>
                <a:close/>
              </a:path>
            </a:pathLst>
          </a:custGeom>
          <a:solidFill>
            <a:srgbClr val="EA5458"/>
          </a:solidFill>
        </p:spPr>
        <p:txBody>
          <a:bodyPr wrap="square" lIns="0" tIns="0" rIns="0" bIns="0" rtlCol="0"/>
          <a:lstStyle/>
          <a:p>
            <a:endParaRPr/>
          </a:p>
        </p:txBody>
      </p:sp>
      <p:sp>
        <p:nvSpPr>
          <p:cNvPr id="48" name="object 48"/>
          <p:cNvSpPr/>
          <p:nvPr/>
        </p:nvSpPr>
        <p:spPr>
          <a:xfrm>
            <a:off x="17521172" y="2791435"/>
            <a:ext cx="101600" cy="100965"/>
          </a:xfrm>
          <a:custGeom>
            <a:avLst/>
            <a:gdLst/>
            <a:ahLst/>
            <a:cxnLst/>
            <a:rect l="l" t="t" r="r" b="b"/>
            <a:pathLst>
              <a:path w="101600" h="100964">
                <a:moveTo>
                  <a:pt x="53212" y="0"/>
                </a:moveTo>
                <a:lnTo>
                  <a:pt x="32575" y="3214"/>
                </a:lnTo>
                <a:lnTo>
                  <a:pt x="15843" y="13857"/>
                </a:lnTo>
                <a:lnTo>
                  <a:pt x="4492" y="30169"/>
                </a:lnTo>
                <a:lnTo>
                  <a:pt x="0" y="50393"/>
                </a:lnTo>
                <a:lnTo>
                  <a:pt x="10936" y="84262"/>
                </a:lnTo>
                <a:lnTo>
                  <a:pt x="36148" y="100634"/>
                </a:lnTo>
                <a:lnTo>
                  <a:pt x="69007" y="100634"/>
                </a:lnTo>
                <a:lnTo>
                  <a:pt x="94219" y="84262"/>
                </a:lnTo>
                <a:lnTo>
                  <a:pt x="101091" y="62979"/>
                </a:lnTo>
                <a:lnTo>
                  <a:pt x="101004" y="30169"/>
                </a:lnTo>
                <a:lnTo>
                  <a:pt x="89757" y="13857"/>
                </a:lnTo>
                <a:lnTo>
                  <a:pt x="73223" y="3214"/>
                </a:lnTo>
                <a:lnTo>
                  <a:pt x="53212" y="0"/>
                </a:lnTo>
                <a:close/>
              </a:path>
            </a:pathLst>
          </a:custGeom>
          <a:solidFill>
            <a:srgbClr val="EA5458"/>
          </a:solidFill>
        </p:spPr>
        <p:txBody>
          <a:bodyPr wrap="square" lIns="0" tIns="0" rIns="0" bIns="0" rtlCol="0"/>
          <a:lstStyle/>
          <a:p>
            <a:endParaRPr/>
          </a:p>
        </p:txBody>
      </p:sp>
      <p:sp>
        <p:nvSpPr>
          <p:cNvPr id="49" name="object 49"/>
          <p:cNvSpPr/>
          <p:nvPr/>
        </p:nvSpPr>
        <p:spPr>
          <a:xfrm>
            <a:off x="17521173" y="2256472"/>
            <a:ext cx="100965" cy="100965"/>
          </a:xfrm>
          <a:custGeom>
            <a:avLst/>
            <a:gdLst/>
            <a:ahLst/>
            <a:cxnLst/>
            <a:rect l="l" t="t" r="r" b="b"/>
            <a:pathLst>
              <a:path w="100965" h="100964">
                <a:moveTo>
                  <a:pt x="53213" y="0"/>
                </a:moveTo>
                <a:lnTo>
                  <a:pt x="32575" y="3927"/>
                </a:lnTo>
                <a:lnTo>
                  <a:pt x="15843" y="14673"/>
                </a:lnTo>
                <a:lnTo>
                  <a:pt x="4492" y="30684"/>
                </a:lnTo>
                <a:lnTo>
                  <a:pt x="0" y="50406"/>
                </a:lnTo>
                <a:lnTo>
                  <a:pt x="8810" y="79324"/>
                </a:lnTo>
                <a:lnTo>
                  <a:pt x="30575" y="97110"/>
                </a:lnTo>
                <a:lnTo>
                  <a:pt x="58293" y="100723"/>
                </a:lnTo>
                <a:lnTo>
                  <a:pt x="84963" y="87122"/>
                </a:lnTo>
                <a:lnTo>
                  <a:pt x="91997" y="78952"/>
                </a:lnTo>
                <a:lnTo>
                  <a:pt x="96948" y="69840"/>
                </a:lnTo>
                <a:lnTo>
                  <a:pt x="99875" y="60190"/>
                </a:lnTo>
                <a:lnTo>
                  <a:pt x="100838" y="50406"/>
                </a:lnTo>
                <a:lnTo>
                  <a:pt x="97450" y="32404"/>
                </a:lnTo>
                <a:lnTo>
                  <a:pt x="87836" y="16563"/>
                </a:lnTo>
                <a:lnTo>
                  <a:pt x="72816" y="5043"/>
                </a:lnTo>
                <a:lnTo>
                  <a:pt x="53213" y="0"/>
                </a:lnTo>
                <a:close/>
              </a:path>
            </a:pathLst>
          </a:custGeom>
          <a:solidFill>
            <a:srgbClr val="EA5458"/>
          </a:solidFill>
        </p:spPr>
        <p:txBody>
          <a:bodyPr wrap="square" lIns="0" tIns="0" rIns="0" bIns="0" rtlCol="0"/>
          <a:lstStyle/>
          <a:p>
            <a:endParaRPr/>
          </a:p>
        </p:txBody>
      </p:sp>
      <p:sp>
        <p:nvSpPr>
          <p:cNvPr id="50" name="object 50"/>
          <p:cNvSpPr/>
          <p:nvPr/>
        </p:nvSpPr>
        <p:spPr>
          <a:xfrm>
            <a:off x="17521173" y="1722958"/>
            <a:ext cx="100965" cy="100330"/>
          </a:xfrm>
          <a:custGeom>
            <a:avLst/>
            <a:gdLst/>
            <a:ahLst/>
            <a:cxnLst/>
            <a:rect l="l" t="t" r="r" b="b"/>
            <a:pathLst>
              <a:path w="100965" h="100330">
                <a:moveTo>
                  <a:pt x="53213" y="0"/>
                </a:moveTo>
                <a:lnTo>
                  <a:pt x="32575" y="3319"/>
                </a:lnTo>
                <a:lnTo>
                  <a:pt x="15843" y="14128"/>
                </a:lnTo>
                <a:lnTo>
                  <a:pt x="4492" y="30471"/>
                </a:lnTo>
                <a:lnTo>
                  <a:pt x="0" y="50393"/>
                </a:lnTo>
                <a:lnTo>
                  <a:pt x="8810" y="78810"/>
                </a:lnTo>
                <a:lnTo>
                  <a:pt x="30575" y="96294"/>
                </a:lnTo>
                <a:lnTo>
                  <a:pt x="58293" y="100010"/>
                </a:lnTo>
                <a:lnTo>
                  <a:pt x="84963" y="87122"/>
                </a:lnTo>
                <a:lnTo>
                  <a:pt x="91997" y="78647"/>
                </a:lnTo>
                <a:lnTo>
                  <a:pt x="96948" y="69567"/>
                </a:lnTo>
                <a:lnTo>
                  <a:pt x="99875" y="60082"/>
                </a:lnTo>
                <a:lnTo>
                  <a:pt x="100838" y="50393"/>
                </a:lnTo>
                <a:lnTo>
                  <a:pt x="97450" y="32091"/>
                </a:lnTo>
                <a:lnTo>
                  <a:pt x="87836" y="16286"/>
                </a:lnTo>
                <a:lnTo>
                  <a:pt x="72816" y="4936"/>
                </a:lnTo>
                <a:lnTo>
                  <a:pt x="53213" y="0"/>
                </a:lnTo>
                <a:close/>
              </a:path>
            </a:pathLst>
          </a:custGeom>
          <a:solidFill>
            <a:srgbClr val="EA5458"/>
          </a:solidFill>
        </p:spPr>
        <p:txBody>
          <a:bodyPr wrap="square" lIns="0" tIns="0" rIns="0" bIns="0" rtlCol="0"/>
          <a:lstStyle/>
          <a:p>
            <a:endParaRPr/>
          </a:p>
        </p:txBody>
      </p:sp>
      <p:sp>
        <p:nvSpPr>
          <p:cNvPr id="51" name="object 51"/>
          <p:cNvSpPr/>
          <p:nvPr/>
        </p:nvSpPr>
        <p:spPr>
          <a:xfrm>
            <a:off x="17521173" y="1189431"/>
            <a:ext cx="100965" cy="99695"/>
          </a:xfrm>
          <a:custGeom>
            <a:avLst/>
            <a:gdLst/>
            <a:ahLst/>
            <a:cxnLst/>
            <a:rect l="l" t="t" r="r" b="b"/>
            <a:pathLst>
              <a:path w="100965" h="99694">
                <a:moveTo>
                  <a:pt x="53213" y="0"/>
                </a:moveTo>
                <a:lnTo>
                  <a:pt x="32575" y="3120"/>
                </a:lnTo>
                <a:lnTo>
                  <a:pt x="15843" y="13596"/>
                </a:lnTo>
                <a:lnTo>
                  <a:pt x="4492" y="29876"/>
                </a:lnTo>
                <a:lnTo>
                  <a:pt x="0" y="50406"/>
                </a:lnTo>
                <a:lnTo>
                  <a:pt x="8810" y="78800"/>
                </a:lnTo>
                <a:lnTo>
                  <a:pt x="30575" y="96126"/>
                </a:lnTo>
                <a:lnTo>
                  <a:pt x="58293" y="99412"/>
                </a:lnTo>
                <a:lnTo>
                  <a:pt x="84963" y="85686"/>
                </a:lnTo>
                <a:lnTo>
                  <a:pt x="91997" y="77630"/>
                </a:lnTo>
                <a:lnTo>
                  <a:pt x="96948" y="68765"/>
                </a:lnTo>
                <a:lnTo>
                  <a:pt x="99875" y="59360"/>
                </a:lnTo>
                <a:lnTo>
                  <a:pt x="100838" y="49682"/>
                </a:lnTo>
                <a:lnTo>
                  <a:pt x="97450" y="31798"/>
                </a:lnTo>
                <a:lnTo>
                  <a:pt x="87836" y="16206"/>
                </a:lnTo>
                <a:lnTo>
                  <a:pt x="72816" y="4932"/>
                </a:lnTo>
                <a:lnTo>
                  <a:pt x="53213" y="0"/>
                </a:lnTo>
                <a:close/>
              </a:path>
            </a:pathLst>
          </a:custGeom>
          <a:solidFill>
            <a:srgbClr val="EA5458"/>
          </a:solidFill>
        </p:spPr>
        <p:txBody>
          <a:bodyPr wrap="square" lIns="0" tIns="0" rIns="0" bIns="0" rtlCol="0"/>
          <a:lstStyle/>
          <a:p>
            <a:endParaRPr/>
          </a:p>
        </p:txBody>
      </p:sp>
      <p:sp>
        <p:nvSpPr>
          <p:cNvPr id="52" name="object 52"/>
          <p:cNvSpPr/>
          <p:nvPr/>
        </p:nvSpPr>
        <p:spPr>
          <a:xfrm>
            <a:off x="17521173" y="653758"/>
            <a:ext cx="100965" cy="100965"/>
          </a:xfrm>
          <a:custGeom>
            <a:avLst/>
            <a:gdLst/>
            <a:ahLst/>
            <a:cxnLst/>
            <a:rect l="l" t="t" r="r" b="b"/>
            <a:pathLst>
              <a:path w="100965" h="100965">
                <a:moveTo>
                  <a:pt x="53213" y="0"/>
                </a:moveTo>
                <a:lnTo>
                  <a:pt x="32575" y="3321"/>
                </a:lnTo>
                <a:lnTo>
                  <a:pt x="15843" y="14135"/>
                </a:lnTo>
                <a:lnTo>
                  <a:pt x="4492" y="30482"/>
                </a:lnTo>
                <a:lnTo>
                  <a:pt x="0" y="50406"/>
                </a:lnTo>
                <a:lnTo>
                  <a:pt x="8810" y="79329"/>
                </a:lnTo>
                <a:lnTo>
                  <a:pt x="30575" y="97115"/>
                </a:lnTo>
                <a:lnTo>
                  <a:pt x="58293" y="100725"/>
                </a:lnTo>
                <a:lnTo>
                  <a:pt x="84963" y="87122"/>
                </a:lnTo>
                <a:lnTo>
                  <a:pt x="91997" y="78952"/>
                </a:lnTo>
                <a:lnTo>
                  <a:pt x="96948" y="69840"/>
                </a:lnTo>
                <a:lnTo>
                  <a:pt x="99875" y="60190"/>
                </a:lnTo>
                <a:lnTo>
                  <a:pt x="100838" y="50406"/>
                </a:lnTo>
                <a:lnTo>
                  <a:pt x="97450" y="32102"/>
                </a:lnTo>
                <a:lnTo>
                  <a:pt x="87836" y="16292"/>
                </a:lnTo>
                <a:lnTo>
                  <a:pt x="72816" y="4938"/>
                </a:lnTo>
                <a:lnTo>
                  <a:pt x="53213" y="0"/>
                </a:lnTo>
                <a:close/>
              </a:path>
            </a:pathLst>
          </a:custGeom>
          <a:solidFill>
            <a:srgbClr val="EA5458"/>
          </a:solidFill>
        </p:spPr>
        <p:txBody>
          <a:bodyPr wrap="square" lIns="0" tIns="0" rIns="0" bIns="0" rtlCol="0"/>
          <a:lstStyle/>
          <a:p>
            <a:endParaRPr/>
          </a:p>
        </p:txBody>
      </p:sp>
      <p:sp>
        <p:nvSpPr>
          <p:cNvPr id="53" name="object 53"/>
          <p:cNvSpPr txBox="1">
            <a:spLocks noGrp="1"/>
          </p:cNvSpPr>
          <p:nvPr>
            <p:ph type="title"/>
          </p:nvPr>
        </p:nvSpPr>
        <p:spPr>
          <a:xfrm>
            <a:off x="7961381" y="1188720"/>
            <a:ext cx="6724646" cy="1808316"/>
          </a:xfrm>
          <a:prstGeom prst="rect">
            <a:avLst/>
          </a:prstGeom>
        </p:spPr>
        <p:txBody>
          <a:bodyPr vert="horz" wrap="square" lIns="0" tIns="12065" rIns="0" bIns="0" rtlCol="0">
            <a:spAutoFit/>
          </a:bodyPr>
          <a:lstStyle/>
          <a:p>
            <a:pPr marL="12700" marR="5080">
              <a:lnSpc>
                <a:spcPct val="109600"/>
              </a:lnSpc>
              <a:spcBef>
                <a:spcPts val="95"/>
              </a:spcBef>
            </a:pPr>
            <a:r>
              <a:rPr sz="3650" b="1" u="sng" spc="105" dirty="0"/>
              <a:t>Revolutionizing </a:t>
            </a:r>
            <a:r>
              <a:rPr sz="3650" b="1" u="sng" spc="85" dirty="0"/>
              <a:t>Medicine</a:t>
            </a:r>
            <a:r>
              <a:rPr sz="3650" b="1" u="sng" spc="-580" dirty="0"/>
              <a:t> </a:t>
            </a:r>
            <a:r>
              <a:rPr sz="3650" b="1" u="sng" spc="180" dirty="0"/>
              <a:t>with</a:t>
            </a:r>
            <a:r>
              <a:rPr sz="3650" b="1" u="sng" spc="-575" dirty="0"/>
              <a:t> </a:t>
            </a:r>
            <a:r>
              <a:rPr sz="3650" b="1" u="sng" spc="-25" dirty="0"/>
              <a:t>AI </a:t>
            </a:r>
            <a:r>
              <a:rPr sz="3650" b="1" u="sng" spc="270" dirty="0"/>
              <a:t>and</a:t>
            </a:r>
            <a:r>
              <a:rPr sz="3650" b="1" u="sng" spc="-595" dirty="0"/>
              <a:t> </a:t>
            </a:r>
            <a:r>
              <a:rPr sz="3650" b="1" u="sng" spc="170" dirty="0"/>
              <a:t>Data</a:t>
            </a:r>
            <a:r>
              <a:rPr sz="3650" b="1" u="sng" spc="-590" dirty="0"/>
              <a:t> </a:t>
            </a:r>
            <a:r>
              <a:rPr sz="3650" b="1" u="sng" spc="130" dirty="0"/>
              <a:t>Analysis</a:t>
            </a:r>
            <a:endParaRPr sz="3650" b="1" u="sng" dirty="0"/>
          </a:p>
        </p:txBody>
      </p:sp>
      <p:sp>
        <p:nvSpPr>
          <p:cNvPr id="54" name="object 54"/>
          <p:cNvSpPr txBox="1"/>
          <p:nvPr/>
        </p:nvSpPr>
        <p:spPr>
          <a:xfrm>
            <a:off x="8043465" y="3737902"/>
            <a:ext cx="7603490" cy="5908040"/>
          </a:xfrm>
          <a:prstGeom prst="rect">
            <a:avLst/>
          </a:prstGeom>
        </p:spPr>
        <p:txBody>
          <a:bodyPr vert="horz" wrap="square" lIns="0" tIns="12700" rIns="0" bIns="0" rtlCol="0">
            <a:spAutoFit/>
          </a:bodyPr>
          <a:lstStyle/>
          <a:p>
            <a:pPr marL="12700" marR="667385">
              <a:lnSpc>
                <a:spcPct val="100600"/>
              </a:lnSpc>
              <a:spcBef>
                <a:spcPts val="100"/>
              </a:spcBef>
            </a:pPr>
            <a:r>
              <a:rPr sz="3200" spc="120" dirty="0">
                <a:solidFill>
                  <a:srgbClr val="EA5458"/>
                </a:solidFill>
                <a:latin typeface="Tahoma"/>
                <a:cs typeface="Tahoma"/>
              </a:rPr>
              <a:t>Integrating</a:t>
            </a:r>
            <a:r>
              <a:rPr sz="3200" spc="-150" dirty="0">
                <a:solidFill>
                  <a:srgbClr val="EA5458"/>
                </a:solidFill>
                <a:latin typeface="Tahoma"/>
                <a:cs typeface="Tahoma"/>
              </a:rPr>
              <a:t> </a:t>
            </a:r>
            <a:r>
              <a:rPr sz="3200" spc="120" dirty="0">
                <a:solidFill>
                  <a:srgbClr val="EA5458"/>
                </a:solidFill>
                <a:latin typeface="Tahoma"/>
                <a:cs typeface="Tahoma"/>
              </a:rPr>
              <a:t>healthcare</a:t>
            </a:r>
            <a:r>
              <a:rPr sz="3200" spc="-145" dirty="0">
                <a:solidFill>
                  <a:srgbClr val="EA5458"/>
                </a:solidFill>
                <a:latin typeface="Tahoma"/>
                <a:cs typeface="Tahoma"/>
              </a:rPr>
              <a:t> </a:t>
            </a:r>
            <a:r>
              <a:rPr sz="3200" spc="135" dirty="0">
                <a:solidFill>
                  <a:srgbClr val="EA5458"/>
                </a:solidFill>
                <a:latin typeface="Tahoma"/>
                <a:cs typeface="Tahoma"/>
              </a:rPr>
              <a:t>data</a:t>
            </a:r>
            <a:r>
              <a:rPr sz="3200" spc="-145" dirty="0">
                <a:solidFill>
                  <a:srgbClr val="EA5458"/>
                </a:solidFill>
                <a:latin typeface="Tahoma"/>
                <a:cs typeface="Tahoma"/>
              </a:rPr>
              <a:t> </a:t>
            </a:r>
            <a:r>
              <a:rPr sz="3200" spc="100" dirty="0">
                <a:solidFill>
                  <a:srgbClr val="EA5458"/>
                </a:solidFill>
                <a:latin typeface="Tahoma"/>
                <a:cs typeface="Tahoma"/>
              </a:rPr>
              <a:t>analysis </a:t>
            </a:r>
            <a:r>
              <a:rPr sz="3200" spc="130" dirty="0">
                <a:solidFill>
                  <a:srgbClr val="EA5458"/>
                </a:solidFill>
                <a:latin typeface="Tahoma"/>
                <a:cs typeface="Tahoma"/>
              </a:rPr>
              <a:t>with</a:t>
            </a:r>
            <a:r>
              <a:rPr sz="3200" spc="-155" dirty="0">
                <a:solidFill>
                  <a:srgbClr val="EA5458"/>
                </a:solidFill>
                <a:latin typeface="Tahoma"/>
                <a:cs typeface="Tahoma"/>
              </a:rPr>
              <a:t> </a:t>
            </a:r>
            <a:r>
              <a:rPr sz="3200" dirty="0">
                <a:solidFill>
                  <a:srgbClr val="EA5458"/>
                </a:solidFill>
                <a:latin typeface="Tahoma"/>
                <a:cs typeface="Tahoma"/>
              </a:rPr>
              <a:t>AI</a:t>
            </a:r>
            <a:r>
              <a:rPr sz="3200" spc="-155" dirty="0">
                <a:solidFill>
                  <a:srgbClr val="EA5458"/>
                </a:solidFill>
                <a:latin typeface="Tahoma"/>
                <a:cs typeface="Tahoma"/>
              </a:rPr>
              <a:t> </a:t>
            </a:r>
            <a:r>
              <a:rPr sz="3200" spc="170" dirty="0">
                <a:solidFill>
                  <a:srgbClr val="EA5458"/>
                </a:solidFill>
                <a:latin typeface="Tahoma"/>
                <a:cs typeface="Tahoma"/>
              </a:rPr>
              <a:t>and</a:t>
            </a:r>
            <a:r>
              <a:rPr sz="3200" spc="-150" dirty="0">
                <a:solidFill>
                  <a:srgbClr val="EA5458"/>
                </a:solidFill>
                <a:latin typeface="Tahoma"/>
                <a:cs typeface="Tahoma"/>
              </a:rPr>
              <a:t> </a:t>
            </a:r>
            <a:r>
              <a:rPr sz="3200" spc="150" dirty="0">
                <a:solidFill>
                  <a:srgbClr val="EA5458"/>
                </a:solidFill>
                <a:latin typeface="Tahoma"/>
                <a:cs typeface="Tahoma"/>
              </a:rPr>
              <a:t>machine</a:t>
            </a:r>
            <a:r>
              <a:rPr sz="3200" spc="-155" dirty="0">
                <a:solidFill>
                  <a:srgbClr val="EA5458"/>
                </a:solidFill>
                <a:latin typeface="Tahoma"/>
                <a:cs typeface="Tahoma"/>
              </a:rPr>
              <a:t> </a:t>
            </a:r>
            <a:r>
              <a:rPr sz="3200" spc="145" dirty="0">
                <a:solidFill>
                  <a:srgbClr val="EA5458"/>
                </a:solidFill>
                <a:latin typeface="Tahoma"/>
                <a:cs typeface="Tahoma"/>
              </a:rPr>
              <a:t>learning </a:t>
            </a:r>
            <a:r>
              <a:rPr sz="3200" spc="114" dirty="0">
                <a:solidFill>
                  <a:srgbClr val="EA5458"/>
                </a:solidFill>
                <a:latin typeface="Tahoma"/>
                <a:cs typeface="Tahoma"/>
              </a:rPr>
              <a:t>revolutionizes</a:t>
            </a:r>
            <a:r>
              <a:rPr sz="3200" spc="-140" dirty="0">
                <a:solidFill>
                  <a:srgbClr val="EA5458"/>
                </a:solidFill>
                <a:latin typeface="Tahoma"/>
                <a:cs typeface="Tahoma"/>
              </a:rPr>
              <a:t> </a:t>
            </a:r>
            <a:r>
              <a:rPr sz="3200" spc="135" dirty="0">
                <a:solidFill>
                  <a:srgbClr val="EA5458"/>
                </a:solidFill>
                <a:latin typeface="Tahoma"/>
                <a:cs typeface="Tahoma"/>
              </a:rPr>
              <a:t>medical</a:t>
            </a:r>
            <a:r>
              <a:rPr sz="3200" spc="-135" dirty="0">
                <a:solidFill>
                  <a:srgbClr val="EA5458"/>
                </a:solidFill>
                <a:latin typeface="Tahoma"/>
                <a:cs typeface="Tahoma"/>
              </a:rPr>
              <a:t> </a:t>
            </a:r>
            <a:r>
              <a:rPr sz="3200" spc="75" dirty="0">
                <a:solidFill>
                  <a:srgbClr val="EA5458"/>
                </a:solidFill>
                <a:latin typeface="Tahoma"/>
                <a:cs typeface="Tahoma"/>
              </a:rPr>
              <a:t>practice.</a:t>
            </a:r>
            <a:endParaRPr sz="3200" dirty="0">
              <a:latin typeface="Tahoma"/>
              <a:cs typeface="Tahoma"/>
            </a:endParaRPr>
          </a:p>
          <a:p>
            <a:pPr marL="12700">
              <a:lnSpc>
                <a:spcPts val="3825"/>
              </a:lnSpc>
            </a:pPr>
            <a:r>
              <a:rPr sz="3200" spc="100" dirty="0">
                <a:solidFill>
                  <a:srgbClr val="EA5458"/>
                </a:solidFill>
                <a:latin typeface="Tahoma"/>
                <a:cs typeface="Tahoma"/>
              </a:rPr>
              <a:t>Predictive</a:t>
            </a:r>
            <a:r>
              <a:rPr sz="3200" spc="-135" dirty="0">
                <a:solidFill>
                  <a:srgbClr val="EA5458"/>
                </a:solidFill>
                <a:latin typeface="Tahoma"/>
                <a:cs typeface="Tahoma"/>
              </a:rPr>
              <a:t> </a:t>
            </a:r>
            <a:r>
              <a:rPr sz="3200" spc="135" dirty="0">
                <a:solidFill>
                  <a:srgbClr val="EA5458"/>
                </a:solidFill>
                <a:latin typeface="Tahoma"/>
                <a:cs typeface="Tahoma"/>
              </a:rPr>
              <a:t>modeling,</a:t>
            </a:r>
            <a:r>
              <a:rPr sz="3200" spc="-130" dirty="0">
                <a:solidFill>
                  <a:srgbClr val="EA5458"/>
                </a:solidFill>
                <a:latin typeface="Tahoma"/>
                <a:cs typeface="Tahoma"/>
              </a:rPr>
              <a:t> </a:t>
            </a:r>
            <a:r>
              <a:rPr sz="3200" spc="125" dirty="0">
                <a:solidFill>
                  <a:srgbClr val="EA5458"/>
                </a:solidFill>
                <a:latin typeface="Tahoma"/>
                <a:cs typeface="Tahoma"/>
              </a:rPr>
              <a:t>natural</a:t>
            </a:r>
            <a:r>
              <a:rPr sz="3200" spc="-135" dirty="0">
                <a:solidFill>
                  <a:srgbClr val="EA5458"/>
                </a:solidFill>
                <a:latin typeface="Tahoma"/>
                <a:cs typeface="Tahoma"/>
              </a:rPr>
              <a:t> </a:t>
            </a:r>
            <a:r>
              <a:rPr sz="3200" spc="150" dirty="0">
                <a:solidFill>
                  <a:srgbClr val="EA5458"/>
                </a:solidFill>
                <a:latin typeface="Tahoma"/>
                <a:cs typeface="Tahoma"/>
              </a:rPr>
              <a:t>language</a:t>
            </a:r>
            <a:endParaRPr sz="3200" dirty="0">
              <a:latin typeface="Tahoma"/>
              <a:cs typeface="Tahoma"/>
            </a:endParaRPr>
          </a:p>
          <a:p>
            <a:pPr marL="12700" marR="5080">
              <a:lnSpc>
                <a:spcPct val="100400"/>
              </a:lnSpc>
              <a:spcBef>
                <a:spcPts val="45"/>
              </a:spcBef>
            </a:pPr>
            <a:r>
              <a:rPr sz="3200" spc="120" dirty="0">
                <a:solidFill>
                  <a:srgbClr val="EA5458"/>
                </a:solidFill>
                <a:latin typeface="Tahoma"/>
                <a:cs typeface="Tahoma"/>
              </a:rPr>
              <a:t>processing,</a:t>
            </a:r>
            <a:r>
              <a:rPr sz="3200" spc="-150" dirty="0">
                <a:solidFill>
                  <a:srgbClr val="EA5458"/>
                </a:solidFill>
                <a:latin typeface="Tahoma"/>
                <a:cs typeface="Tahoma"/>
              </a:rPr>
              <a:t> </a:t>
            </a:r>
            <a:r>
              <a:rPr sz="3200" spc="170" dirty="0">
                <a:solidFill>
                  <a:srgbClr val="EA5458"/>
                </a:solidFill>
                <a:latin typeface="Tahoma"/>
                <a:cs typeface="Tahoma"/>
              </a:rPr>
              <a:t>and</a:t>
            </a:r>
            <a:r>
              <a:rPr sz="3200" spc="-145" dirty="0">
                <a:solidFill>
                  <a:srgbClr val="EA5458"/>
                </a:solidFill>
                <a:latin typeface="Tahoma"/>
                <a:cs typeface="Tahoma"/>
              </a:rPr>
              <a:t> </a:t>
            </a:r>
            <a:r>
              <a:rPr sz="3200" spc="170" dirty="0">
                <a:solidFill>
                  <a:srgbClr val="EA5458"/>
                </a:solidFill>
                <a:latin typeface="Tahoma"/>
                <a:cs typeface="Tahoma"/>
              </a:rPr>
              <a:t>image</a:t>
            </a:r>
            <a:r>
              <a:rPr sz="3200" spc="-145" dirty="0">
                <a:solidFill>
                  <a:srgbClr val="EA5458"/>
                </a:solidFill>
                <a:latin typeface="Tahoma"/>
                <a:cs typeface="Tahoma"/>
              </a:rPr>
              <a:t> </a:t>
            </a:r>
            <a:r>
              <a:rPr sz="3200" spc="130" dirty="0">
                <a:solidFill>
                  <a:srgbClr val="EA5458"/>
                </a:solidFill>
                <a:latin typeface="Tahoma"/>
                <a:cs typeface="Tahoma"/>
              </a:rPr>
              <a:t>recognition </a:t>
            </a:r>
            <a:r>
              <a:rPr sz="3200" spc="150" dirty="0">
                <a:solidFill>
                  <a:srgbClr val="EA5458"/>
                </a:solidFill>
                <a:latin typeface="Tahoma"/>
                <a:cs typeface="Tahoma"/>
              </a:rPr>
              <a:t>enhance</a:t>
            </a:r>
            <a:r>
              <a:rPr sz="3200" spc="-145" dirty="0">
                <a:solidFill>
                  <a:srgbClr val="EA5458"/>
                </a:solidFill>
                <a:latin typeface="Tahoma"/>
                <a:cs typeface="Tahoma"/>
              </a:rPr>
              <a:t> </a:t>
            </a:r>
            <a:r>
              <a:rPr sz="3200" spc="130" dirty="0">
                <a:solidFill>
                  <a:srgbClr val="EA5458"/>
                </a:solidFill>
                <a:latin typeface="Tahoma"/>
                <a:cs typeface="Tahoma"/>
              </a:rPr>
              <a:t>insights</a:t>
            </a:r>
            <a:r>
              <a:rPr sz="3200" spc="-140" dirty="0">
                <a:solidFill>
                  <a:srgbClr val="EA5458"/>
                </a:solidFill>
                <a:latin typeface="Tahoma"/>
                <a:cs typeface="Tahoma"/>
              </a:rPr>
              <a:t> </a:t>
            </a:r>
            <a:r>
              <a:rPr sz="3200" spc="170" dirty="0">
                <a:solidFill>
                  <a:srgbClr val="EA5458"/>
                </a:solidFill>
                <a:latin typeface="Tahoma"/>
                <a:cs typeface="Tahoma"/>
              </a:rPr>
              <a:t>and</a:t>
            </a:r>
            <a:r>
              <a:rPr sz="3200" spc="-145" dirty="0">
                <a:solidFill>
                  <a:srgbClr val="EA5458"/>
                </a:solidFill>
                <a:latin typeface="Tahoma"/>
                <a:cs typeface="Tahoma"/>
              </a:rPr>
              <a:t> </a:t>
            </a:r>
            <a:r>
              <a:rPr sz="3200" spc="140" dirty="0">
                <a:solidFill>
                  <a:srgbClr val="EA5458"/>
                </a:solidFill>
                <a:latin typeface="Tahoma"/>
                <a:cs typeface="Tahoma"/>
              </a:rPr>
              <a:t>automate </a:t>
            </a:r>
            <a:r>
              <a:rPr sz="3200" spc="110" dirty="0">
                <a:solidFill>
                  <a:srgbClr val="EA5458"/>
                </a:solidFill>
                <a:latin typeface="Tahoma"/>
                <a:cs typeface="Tahoma"/>
              </a:rPr>
              <a:t>decisions.</a:t>
            </a:r>
            <a:r>
              <a:rPr sz="3200" spc="-155" dirty="0">
                <a:solidFill>
                  <a:srgbClr val="EA5458"/>
                </a:solidFill>
                <a:latin typeface="Tahoma"/>
                <a:cs typeface="Tahoma"/>
              </a:rPr>
              <a:t> </a:t>
            </a:r>
            <a:r>
              <a:rPr sz="3200" spc="70" dirty="0">
                <a:solidFill>
                  <a:srgbClr val="EA5458"/>
                </a:solidFill>
                <a:latin typeface="Tahoma"/>
                <a:cs typeface="Tahoma"/>
              </a:rPr>
              <a:t>This</a:t>
            </a:r>
            <a:r>
              <a:rPr sz="3200" spc="-150" dirty="0">
                <a:solidFill>
                  <a:srgbClr val="EA5458"/>
                </a:solidFill>
                <a:latin typeface="Tahoma"/>
                <a:cs typeface="Tahoma"/>
              </a:rPr>
              <a:t> </a:t>
            </a:r>
            <a:r>
              <a:rPr sz="3200" spc="135" dirty="0">
                <a:solidFill>
                  <a:srgbClr val="EA5458"/>
                </a:solidFill>
                <a:latin typeface="Tahoma"/>
                <a:cs typeface="Tahoma"/>
              </a:rPr>
              <a:t>innovation</a:t>
            </a:r>
            <a:r>
              <a:rPr sz="3200" spc="-155" dirty="0">
                <a:solidFill>
                  <a:srgbClr val="EA5458"/>
                </a:solidFill>
                <a:latin typeface="Tahoma"/>
                <a:cs typeface="Tahoma"/>
              </a:rPr>
              <a:t> </a:t>
            </a:r>
            <a:r>
              <a:rPr sz="3200" spc="130" dirty="0">
                <a:solidFill>
                  <a:srgbClr val="EA5458"/>
                </a:solidFill>
                <a:latin typeface="Tahoma"/>
                <a:cs typeface="Tahoma"/>
              </a:rPr>
              <a:t>improves </a:t>
            </a:r>
            <a:r>
              <a:rPr sz="3200" spc="105" dirty="0">
                <a:solidFill>
                  <a:srgbClr val="EA5458"/>
                </a:solidFill>
                <a:latin typeface="Tahoma"/>
                <a:cs typeface="Tahoma"/>
              </a:rPr>
              <a:t>clinical</a:t>
            </a:r>
            <a:r>
              <a:rPr sz="3200" spc="-150" dirty="0">
                <a:solidFill>
                  <a:srgbClr val="EA5458"/>
                </a:solidFill>
                <a:latin typeface="Tahoma"/>
                <a:cs typeface="Tahoma"/>
              </a:rPr>
              <a:t> </a:t>
            </a:r>
            <a:r>
              <a:rPr sz="3200" spc="110" dirty="0">
                <a:solidFill>
                  <a:srgbClr val="EA5458"/>
                </a:solidFill>
                <a:latin typeface="Tahoma"/>
                <a:cs typeface="Tahoma"/>
              </a:rPr>
              <a:t>workflows,</a:t>
            </a:r>
            <a:r>
              <a:rPr sz="3200" spc="-145" dirty="0">
                <a:solidFill>
                  <a:srgbClr val="EA5458"/>
                </a:solidFill>
                <a:latin typeface="Tahoma"/>
                <a:cs typeface="Tahoma"/>
              </a:rPr>
              <a:t> </a:t>
            </a:r>
            <a:r>
              <a:rPr sz="3200" spc="110" dirty="0">
                <a:solidFill>
                  <a:srgbClr val="EA5458"/>
                </a:solidFill>
                <a:latin typeface="Tahoma"/>
                <a:cs typeface="Tahoma"/>
              </a:rPr>
              <a:t>advances</a:t>
            </a:r>
            <a:r>
              <a:rPr sz="3200" spc="-150" dirty="0">
                <a:solidFill>
                  <a:srgbClr val="EA5458"/>
                </a:solidFill>
                <a:latin typeface="Tahoma"/>
                <a:cs typeface="Tahoma"/>
              </a:rPr>
              <a:t> </a:t>
            </a:r>
            <a:r>
              <a:rPr sz="3200" spc="125" dirty="0">
                <a:solidFill>
                  <a:srgbClr val="EA5458"/>
                </a:solidFill>
                <a:latin typeface="Tahoma"/>
                <a:cs typeface="Tahoma"/>
              </a:rPr>
              <a:t>medical </a:t>
            </a:r>
            <a:r>
              <a:rPr sz="3200" spc="95" dirty="0">
                <a:solidFill>
                  <a:srgbClr val="EA5458"/>
                </a:solidFill>
                <a:latin typeface="Tahoma"/>
                <a:cs typeface="Tahoma"/>
              </a:rPr>
              <a:t>research,</a:t>
            </a:r>
            <a:r>
              <a:rPr sz="3200" spc="-150" dirty="0">
                <a:solidFill>
                  <a:srgbClr val="EA5458"/>
                </a:solidFill>
                <a:latin typeface="Tahoma"/>
                <a:cs typeface="Tahoma"/>
              </a:rPr>
              <a:t> </a:t>
            </a:r>
            <a:r>
              <a:rPr sz="3200" spc="170" dirty="0">
                <a:solidFill>
                  <a:srgbClr val="EA5458"/>
                </a:solidFill>
                <a:latin typeface="Tahoma"/>
                <a:cs typeface="Tahoma"/>
              </a:rPr>
              <a:t>and</a:t>
            </a:r>
            <a:r>
              <a:rPr sz="3200" spc="-150" dirty="0">
                <a:solidFill>
                  <a:srgbClr val="EA5458"/>
                </a:solidFill>
                <a:latin typeface="Tahoma"/>
                <a:cs typeface="Tahoma"/>
              </a:rPr>
              <a:t> </a:t>
            </a:r>
            <a:r>
              <a:rPr sz="3200" spc="125" dirty="0">
                <a:solidFill>
                  <a:srgbClr val="EA5458"/>
                </a:solidFill>
                <a:latin typeface="Tahoma"/>
                <a:cs typeface="Tahoma"/>
              </a:rPr>
              <a:t>drives</a:t>
            </a:r>
            <a:r>
              <a:rPr sz="3200" spc="-150" dirty="0">
                <a:solidFill>
                  <a:srgbClr val="EA5458"/>
                </a:solidFill>
                <a:latin typeface="Tahoma"/>
                <a:cs typeface="Tahoma"/>
              </a:rPr>
              <a:t> </a:t>
            </a:r>
            <a:r>
              <a:rPr sz="3200" spc="150" dirty="0">
                <a:solidFill>
                  <a:srgbClr val="EA5458"/>
                </a:solidFill>
                <a:latin typeface="Tahoma"/>
                <a:cs typeface="Tahoma"/>
              </a:rPr>
              <a:t>breakthroughs</a:t>
            </a:r>
            <a:r>
              <a:rPr sz="3200" spc="-150" dirty="0">
                <a:solidFill>
                  <a:srgbClr val="EA5458"/>
                </a:solidFill>
                <a:latin typeface="Tahoma"/>
                <a:cs typeface="Tahoma"/>
              </a:rPr>
              <a:t> </a:t>
            </a:r>
            <a:r>
              <a:rPr sz="3200" spc="110" dirty="0">
                <a:solidFill>
                  <a:srgbClr val="EA5458"/>
                </a:solidFill>
                <a:latin typeface="Tahoma"/>
                <a:cs typeface="Tahoma"/>
              </a:rPr>
              <a:t>in </a:t>
            </a:r>
            <a:r>
              <a:rPr sz="3200" spc="145" dirty="0">
                <a:solidFill>
                  <a:srgbClr val="EA5458"/>
                </a:solidFill>
                <a:latin typeface="Tahoma"/>
                <a:cs typeface="Tahoma"/>
              </a:rPr>
              <a:t>diagnosis</a:t>
            </a:r>
            <a:r>
              <a:rPr sz="3200" spc="-150" dirty="0">
                <a:solidFill>
                  <a:srgbClr val="EA5458"/>
                </a:solidFill>
                <a:latin typeface="Tahoma"/>
                <a:cs typeface="Tahoma"/>
              </a:rPr>
              <a:t> </a:t>
            </a:r>
            <a:r>
              <a:rPr sz="3200" spc="170" dirty="0">
                <a:solidFill>
                  <a:srgbClr val="EA5458"/>
                </a:solidFill>
                <a:latin typeface="Tahoma"/>
                <a:cs typeface="Tahoma"/>
              </a:rPr>
              <a:t>and</a:t>
            </a:r>
            <a:r>
              <a:rPr sz="3200" spc="-145" dirty="0">
                <a:solidFill>
                  <a:srgbClr val="EA5458"/>
                </a:solidFill>
                <a:latin typeface="Tahoma"/>
                <a:cs typeface="Tahoma"/>
              </a:rPr>
              <a:t> </a:t>
            </a:r>
            <a:r>
              <a:rPr sz="3200" spc="105" dirty="0">
                <a:solidFill>
                  <a:srgbClr val="EA5458"/>
                </a:solidFill>
                <a:latin typeface="Tahoma"/>
                <a:cs typeface="Tahoma"/>
              </a:rPr>
              <a:t>treatment,</a:t>
            </a:r>
            <a:r>
              <a:rPr sz="3200" spc="-150" dirty="0">
                <a:solidFill>
                  <a:srgbClr val="EA5458"/>
                </a:solidFill>
                <a:latin typeface="Tahoma"/>
                <a:cs typeface="Tahoma"/>
              </a:rPr>
              <a:t> </a:t>
            </a:r>
            <a:r>
              <a:rPr sz="3200" spc="114" dirty="0">
                <a:solidFill>
                  <a:srgbClr val="EA5458"/>
                </a:solidFill>
                <a:latin typeface="Tahoma"/>
                <a:cs typeface="Tahoma"/>
              </a:rPr>
              <a:t>solidifying </a:t>
            </a:r>
            <a:r>
              <a:rPr sz="3200" spc="135" dirty="0">
                <a:solidFill>
                  <a:srgbClr val="EA5458"/>
                </a:solidFill>
                <a:latin typeface="Tahoma"/>
                <a:cs typeface="Tahoma"/>
              </a:rPr>
              <a:t>data</a:t>
            </a:r>
            <a:r>
              <a:rPr sz="3200" spc="-150" dirty="0">
                <a:solidFill>
                  <a:srgbClr val="EA5458"/>
                </a:solidFill>
                <a:latin typeface="Tahoma"/>
                <a:cs typeface="Tahoma"/>
              </a:rPr>
              <a:t> </a:t>
            </a:r>
            <a:r>
              <a:rPr sz="3200" spc="105" dirty="0">
                <a:solidFill>
                  <a:srgbClr val="EA5458"/>
                </a:solidFill>
                <a:latin typeface="Tahoma"/>
                <a:cs typeface="Tahoma"/>
              </a:rPr>
              <a:t>analytics</a:t>
            </a:r>
            <a:r>
              <a:rPr sz="3200" spc="-150" dirty="0">
                <a:solidFill>
                  <a:srgbClr val="EA5458"/>
                </a:solidFill>
                <a:latin typeface="Tahoma"/>
                <a:cs typeface="Tahoma"/>
              </a:rPr>
              <a:t> </a:t>
            </a:r>
            <a:r>
              <a:rPr sz="3200" spc="120" dirty="0">
                <a:solidFill>
                  <a:srgbClr val="EA5458"/>
                </a:solidFill>
                <a:latin typeface="Tahoma"/>
                <a:cs typeface="Tahoma"/>
              </a:rPr>
              <a:t>as</a:t>
            </a:r>
            <a:r>
              <a:rPr sz="3200" spc="-150" dirty="0">
                <a:solidFill>
                  <a:srgbClr val="EA5458"/>
                </a:solidFill>
                <a:latin typeface="Tahoma"/>
                <a:cs typeface="Tahoma"/>
              </a:rPr>
              <a:t> </a:t>
            </a:r>
            <a:r>
              <a:rPr sz="3200" spc="120" dirty="0">
                <a:solidFill>
                  <a:srgbClr val="EA5458"/>
                </a:solidFill>
                <a:latin typeface="Tahoma"/>
                <a:cs typeface="Tahoma"/>
              </a:rPr>
              <a:t>essential</a:t>
            </a:r>
            <a:r>
              <a:rPr sz="3200" spc="-145" dirty="0">
                <a:solidFill>
                  <a:srgbClr val="EA5458"/>
                </a:solidFill>
                <a:latin typeface="Tahoma"/>
                <a:cs typeface="Tahoma"/>
              </a:rPr>
              <a:t> </a:t>
            </a:r>
            <a:r>
              <a:rPr sz="3200" spc="155" dirty="0">
                <a:solidFill>
                  <a:srgbClr val="EA5458"/>
                </a:solidFill>
                <a:latin typeface="Tahoma"/>
                <a:cs typeface="Tahoma"/>
              </a:rPr>
              <a:t>for</a:t>
            </a:r>
            <a:r>
              <a:rPr sz="3200" spc="-150" dirty="0">
                <a:solidFill>
                  <a:srgbClr val="EA5458"/>
                </a:solidFill>
                <a:latin typeface="Tahoma"/>
                <a:cs typeface="Tahoma"/>
              </a:rPr>
              <a:t> </a:t>
            </a:r>
            <a:r>
              <a:rPr sz="3200" spc="75" dirty="0">
                <a:solidFill>
                  <a:srgbClr val="EA5458"/>
                </a:solidFill>
                <a:latin typeface="Tahoma"/>
                <a:cs typeface="Tahoma"/>
              </a:rPr>
              <a:t>evidence- </a:t>
            </a:r>
            <a:r>
              <a:rPr sz="3200" spc="150" dirty="0">
                <a:solidFill>
                  <a:srgbClr val="EA5458"/>
                </a:solidFill>
                <a:latin typeface="Tahoma"/>
                <a:cs typeface="Tahoma"/>
              </a:rPr>
              <a:t>based</a:t>
            </a:r>
            <a:r>
              <a:rPr sz="3200" spc="-155" dirty="0">
                <a:solidFill>
                  <a:srgbClr val="EA5458"/>
                </a:solidFill>
                <a:latin typeface="Tahoma"/>
                <a:cs typeface="Tahoma"/>
              </a:rPr>
              <a:t> </a:t>
            </a:r>
            <a:r>
              <a:rPr sz="3200" spc="155" dirty="0">
                <a:solidFill>
                  <a:srgbClr val="EA5458"/>
                </a:solidFill>
                <a:latin typeface="Tahoma"/>
                <a:cs typeface="Tahoma"/>
              </a:rPr>
              <a:t>medicine</a:t>
            </a:r>
            <a:r>
              <a:rPr sz="3200" spc="-155" dirty="0">
                <a:solidFill>
                  <a:srgbClr val="EA5458"/>
                </a:solidFill>
                <a:latin typeface="Tahoma"/>
                <a:cs typeface="Tahoma"/>
              </a:rPr>
              <a:t> </a:t>
            </a:r>
            <a:r>
              <a:rPr sz="3200" spc="170" dirty="0">
                <a:solidFill>
                  <a:srgbClr val="EA5458"/>
                </a:solidFill>
                <a:latin typeface="Tahoma"/>
                <a:cs typeface="Tahoma"/>
              </a:rPr>
              <a:t>and</a:t>
            </a:r>
            <a:r>
              <a:rPr sz="3200" spc="-155" dirty="0">
                <a:solidFill>
                  <a:srgbClr val="EA5458"/>
                </a:solidFill>
                <a:latin typeface="Tahoma"/>
                <a:cs typeface="Tahoma"/>
              </a:rPr>
              <a:t> </a:t>
            </a:r>
            <a:r>
              <a:rPr sz="3200" spc="125" dirty="0">
                <a:solidFill>
                  <a:srgbClr val="EA5458"/>
                </a:solidFill>
                <a:latin typeface="Tahoma"/>
                <a:cs typeface="Tahoma"/>
              </a:rPr>
              <a:t>better</a:t>
            </a:r>
            <a:r>
              <a:rPr sz="3200" spc="-155" dirty="0">
                <a:solidFill>
                  <a:srgbClr val="EA5458"/>
                </a:solidFill>
                <a:latin typeface="Tahoma"/>
                <a:cs typeface="Tahoma"/>
              </a:rPr>
              <a:t> </a:t>
            </a:r>
            <a:r>
              <a:rPr sz="3200" spc="114" dirty="0">
                <a:solidFill>
                  <a:srgbClr val="EA5458"/>
                </a:solidFill>
                <a:latin typeface="Tahoma"/>
                <a:cs typeface="Tahoma"/>
              </a:rPr>
              <a:t>patient</a:t>
            </a:r>
            <a:endParaRPr sz="3200" dirty="0">
              <a:latin typeface="Tahoma"/>
              <a:cs typeface="Tahoma"/>
            </a:endParaRPr>
          </a:p>
        </p:txBody>
      </p:sp>
      <p:pic>
        <p:nvPicPr>
          <p:cNvPr id="55" name="object 55"/>
          <p:cNvPicPr/>
          <p:nvPr/>
        </p:nvPicPr>
        <p:blipFill>
          <a:blip r:embed="rId2" cstate="print"/>
          <a:stretch>
            <a:fillRect/>
          </a:stretch>
        </p:blipFill>
        <p:spPr>
          <a:xfrm>
            <a:off x="677928" y="1823288"/>
            <a:ext cx="6724646" cy="702572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3812" y="555515"/>
            <a:ext cx="3636645" cy="10276205"/>
          </a:xfrm>
          <a:custGeom>
            <a:avLst/>
            <a:gdLst/>
            <a:ahLst/>
            <a:cxnLst/>
            <a:rect l="l" t="t" r="r" b="b"/>
            <a:pathLst>
              <a:path w="3636645" h="10276205">
                <a:moveTo>
                  <a:pt x="3636035" y="0"/>
                </a:moveTo>
                <a:lnTo>
                  <a:pt x="0" y="0"/>
                </a:lnTo>
                <a:lnTo>
                  <a:pt x="0" y="10275845"/>
                </a:lnTo>
                <a:lnTo>
                  <a:pt x="3636035" y="10275845"/>
                </a:lnTo>
                <a:lnTo>
                  <a:pt x="3636035" y="0"/>
                </a:lnTo>
                <a:close/>
              </a:path>
            </a:pathLst>
          </a:custGeom>
          <a:solidFill>
            <a:srgbClr val="FEF2F0"/>
          </a:solidFill>
        </p:spPr>
        <p:txBody>
          <a:bodyPr wrap="square" lIns="0" tIns="0" rIns="0" bIns="0" rtlCol="0"/>
          <a:lstStyle/>
          <a:p>
            <a:endParaRPr/>
          </a:p>
        </p:txBody>
      </p:sp>
      <p:sp>
        <p:nvSpPr>
          <p:cNvPr id="3" name="object 3"/>
          <p:cNvSpPr/>
          <p:nvPr/>
        </p:nvSpPr>
        <p:spPr>
          <a:xfrm>
            <a:off x="15279878" y="2791434"/>
            <a:ext cx="105410" cy="100965"/>
          </a:xfrm>
          <a:custGeom>
            <a:avLst/>
            <a:gdLst/>
            <a:ahLst/>
            <a:cxnLst/>
            <a:rect l="l" t="t" r="r" b="b"/>
            <a:pathLst>
              <a:path w="105409" h="100964">
                <a:moveTo>
                  <a:pt x="53213" y="0"/>
                </a:moveTo>
                <a:lnTo>
                  <a:pt x="32557" y="3214"/>
                </a:lnTo>
                <a:lnTo>
                  <a:pt x="15795" y="13857"/>
                </a:lnTo>
                <a:lnTo>
                  <a:pt x="4439" y="30169"/>
                </a:lnTo>
                <a:lnTo>
                  <a:pt x="0" y="50393"/>
                </a:lnTo>
                <a:lnTo>
                  <a:pt x="4439" y="70215"/>
                </a:lnTo>
                <a:lnTo>
                  <a:pt x="15795" y="86393"/>
                </a:lnTo>
                <a:lnTo>
                  <a:pt x="32557" y="97172"/>
                </a:lnTo>
                <a:lnTo>
                  <a:pt x="53213" y="100799"/>
                </a:lnTo>
                <a:lnTo>
                  <a:pt x="73060" y="97172"/>
                </a:lnTo>
                <a:lnTo>
                  <a:pt x="89408" y="86393"/>
                </a:lnTo>
                <a:lnTo>
                  <a:pt x="100611" y="70215"/>
                </a:lnTo>
                <a:lnTo>
                  <a:pt x="105029" y="50393"/>
                </a:lnTo>
                <a:lnTo>
                  <a:pt x="100611" y="30169"/>
                </a:lnTo>
                <a:lnTo>
                  <a:pt x="89408" y="13857"/>
                </a:lnTo>
                <a:lnTo>
                  <a:pt x="73060" y="3214"/>
                </a:lnTo>
                <a:lnTo>
                  <a:pt x="53213" y="0"/>
                </a:lnTo>
                <a:close/>
              </a:path>
            </a:pathLst>
          </a:custGeom>
          <a:solidFill>
            <a:srgbClr val="EA5458"/>
          </a:solidFill>
        </p:spPr>
        <p:txBody>
          <a:bodyPr wrap="square" lIns="0" tIns="0" rIns="0" bIns="0" rtlCol="0"/>
          <a:lstStyle/>
          <a:p>
            <a:endParaRPr/>
          </a:p>
        </p:txBody>
      </p:sp>
      <p:sp>
        <p:nvSpPr>
          <p:cNvPr id="4" name="object 4"/>
          <p:cNvSpPr/>
          <p:nvPr/>
        </p:nvSpPr>
        <p:spPr>
          <a:xfrm>
            <a:off x="15281275" y="2256472"/>
            <a:ext cx="100330" cy="101600"/>
          </a:xfrm>
          <a:custGeom>
            <a:avLst/>
            <a:gdLst/>
            <a:ahLst/>
            <a:cxnLst/>
            <a:rect l="l" t="t" r="r" b="b"/>
            <a:pathLst>
              <a:path w="100330" h="101600">
                <a:moveTo>
                  <a:pt x="50419" y="0"/>
                </a:moveTo>
                <a:lnTo>
                  <a:pt x="28235" y="4443"/>
                </a:lnTo>
                <a:lnTo>
                  <a:pt x="12493" y="16109"/>
                </a:lnTo>
                <a:lnTo>
                  <a:pt x="3109" y="32500"/>
                </a:lnTo>
                <a:lnTo>
                  <a:pt x="0" y="51117"/>
                </a:lnTo>
                <a:lnTo>
                  <a:pt x="3109" y="69628"/>
                </a:lnTo>
                <a:lnTo>
                  <a:pt x="12493" y="85774"/>
                </a:lnTo>
                <a:lnTo>
                  <a:pt x="28235" y="97192"/>
                </a:lnTo>
                <a:lnTo>
                  <a:pt x="50419" y="101523"/>
                </a:lnTo>
                <a:lnTo>
                  <a:pt x="72161" y="97192"/>
                </a:lnTo>
                <a:lnTo>
                  <a:pt x="87677" y="85774"/>
                </a:lnTo>
                <a:lnTo>
                  <a:pt x="96978" y="69628"/>
                </a:lnTo>
                <a:lnTo>
                  <a:pt x="100076" y="51117"/>
                </a:lnTo>
                <a:lnTo>
                  <a:pt x="96978" y="32500"/>
                </a:lnTo>
                <a:lnTo>
                  <a:pt x="87677" y="16109"/>
                </a:lnTo>
                <a:lnTo>
                  <a:pt x="72161" y="4443"/>
                </a:lnTo>
                <a:lnTo>
                  <a:pt x="50419" y="0"/>
                </a:lnTo>
                <a:close/>
              </a:path>
            </a:pathLst>
          </a:custGeom>
          <a:solidFill>
            <a:srgbClr val="EA5458"/>
          </a:solidFill>
        </p:spPr>
        <p:txBody>
          <a:bodyPr wrap="square" lIns="0" tIns="0" rIns="0" bIns="0" rtlCol="0"/>
          <a:lstStyle/>
          <a:p>
            <a:endParaRPr/>
          </a:p>
        </p:txBody>
      </p:sp>
      <p:sp>
        <p:nvSpPr>
          <p:cNvPr id="5" name="object 5"/>
          <p:cNvSpPr/>
          <p:nvPr/>
        </p:nvSpPr>
        <p:spPr>
          <a:xfrm>
            <a:off x="15279116" y="1722958"/>
            <a:ext cx="104775" cy="100965"/>
          </a:xfrm>
          <a:custGeom>
            <a:avLst/>
            <a:gdLst/>
            <a:ahLst/>
            <a:cxnLst/>
            <a:rect l="l" t="t" r="r" b="b"/>
            <a:pathLst>
              <a:path w="104775" h="100964">
                <a:moveTo>
                  <a:pt x="52578" y="0"/>
                </a:moveTo>
                <a:lnTo>
                  <a:pt x="29467" y="3318"/>
                </a:lnTo>
                <a:lnTo>
                  <a:pt x="13049" y="14666"/>
                </a:lnTo>
                <a:lnTo>
                  <a:pt x="3250" y="31280"/>
                </a:lnTo>
                <a:lnTo>
                  <a:pt x="0" y="50393"/>
                </a:lnTo>
                <a:lnTo>
                  <a:pt x="3250" y="69406"/>
                </a:lnTo>
                <a:lnTo>
                  <a:pt x="13049" y="85855"/>
                </a:lnTo>
                <a:lnTo>
                  <a:pt x="29467" y="97174"/>
                </a:lnTo>
                <a:lnTo>
                  <a:pt x="52578" y="100799"/>
                </a:lnTo>
                <a:lnTo>
                  <a:pt x="72515" y="97579"/>
                </a:lnTo>
                <a:lnTo>
                  <a:pt x="89011" y="86936"/>
                </a:lnTo>
                <a:lnTo>
                  <a:pt x="100244" y="70622"/>
                </a:lnTo>
                <a:lnTo>
                  <a:pt x="104394" y="50393"/>
                </a:lnTo>
                <a:lnTo>
                  <a:pt x="100244" y="30271"/>
                </a:lnTo>
                <a:lnTo>
                  <a:pt x="89011" y="14128"/>
                </a:lnTo>
                <a:lnTo>
                  <a:pt x="72515" y="3519"/>
                </a:lnTo>
                <a:lnTo>
                  <a:pt x="52578" y="0"/>
                </a:lnTo>
                <a:close/>
              </a:path>
            </a:pathLst>
          </a:custGeom>
          <a:solidFill>
            <a:srgbClr val="EA5458"/>
          </a:solidFill>
        </p:spPr>
        <p:txBody>
          <a:bodyPr wrap="square" lIns="0" tIns="0" rIns="0" bIns="0" rtlCol="0"/>
          <a:lstStyle/>
          <a:p>
            <a:endParaRPr/>
          </a:p>
        </p:txBody>
      </p:sp>
      <p:sp>
        <p:nvSpPr>
          <p:cNvPr id="6" name="object 6"/>
          <p:cNvSpPr/>
          <p:nvPr/>
        </p:nvSpPr>
        <p:spPr>
          <a:xfrm>
            <a:off x="15279116" y="1188720"/>
            <a:ext cx="104775" cy="100965"/>
          </a:xfrm>
          <a:custGeom>
            <a:avLst/>
            <a:gdLst/>
            <a:ahLst/>
            <a:cxnLst/>
            <a:rect l="l" t="t" r="r" b="b"/>
            <a:pathLst>
              <a:path w="104775" h="100965">
                <a:moveTo>
                  <a:pt x="52578" y="0"/>
                </a:moveTo>
                <a:lnTo>
                  <a:pt x="29467" y="3318"/>
                </a:lnTo>
                <a:lnTo>
                  <a:pt x="13049" y="14666"/>
                </a:lnTo>
                <a:lnTo>
                  <a:pt x="3250" y="31280"/>
                </a:lnTo>
                <a:lnTo>
                  <a:pt x="0" y="50393"/>
                </a:lnTo>
                <a:lnTo>
                  <a:pt x="3250" y="69406"/>
                </a:lnTo>
                <a:lnTo>
                  <a:pt x="13049" y="85855"/>
                </a:lnTo>
                <a:lnTo>
                  <a:pt x="29467" y="97174"/>
                </a:lnTo>
                <a:lnTo>
                  <a:pt x="52578" y="100799"/>
                </a:lnTo>
                <a:lnTo>
                  <a:pt x="72515" y="97478"/>
                </a:lnTo>
                <a:lnTo>
                  <a:pt x="89011" y="86664"/>
                </a:lnTo>
                <a:lnTo>
                  <a:pt x="100244" y="70317"/>
                </a:lnTo>
                <a:lnTo>
                  <a:pt x="104394" y="50393"/>
                </a:lnTo>
                <a:lnTo>
                  <a:pt x="100244" y="30069"/>
                </a:lnTo>
                <a:lnTo>
                  <a:pt x="89011" y="13590"/>
                </a:lnTo>
                <a:lnTo>
                  <a:pt x="72515" y="2914"/>
                </a:lnTo>
                <a:lnTo>
                  <a:pt x="52578" y="0"/>
                </a:lnTo>
                <a:close/>
              </a:path>
            </a:pathLst>
          </a:custGeom>
          <a:solidFill>
            <a:srgbClr val="EA5458"/>
          </a:solidFill>
        </p:spPr>
        <p:txBody>
          <a:bodyPr wrap="square" lIns="0" tIns="0" rIns="0" bIns="0" rtlCol="0"/>
          <a:lstStyle/>
          <a:p>
            <a:endParaRPr/>
          </a:p>
        </p:txBody>
      </p:sp>
      <p:sp>
        <p:nvSpPr>
          <p:cNvPr id="7" name="object 7"/>
          <p:cNvSpPr/>
          <p:nvPr/>
        </p:nvSpPr>
        <p:spPr>
          <a:xfrm>
            <a:off x="15281275" y="653758"/>
            <a:ext cx="100330" cy="100965"/>
          </a:xfrm>
          <a:custGeom>
            <a:avLst/>
            <a:gdLst/>
            <a:ahLst/>
            <a:cxnLst/>
            <a:rect l="l" t="t" r="r" b="b"/>
            <a:pathLst>
              <a:path w="100330" h="100965">
                <a:moveTo>
                  <a:pt x="50419" y="0"/>
                </a:moveTo>
                <a:lnTo>
                  <a:pt x="28235" y="4432"/>
                </a:lnTo>
                <a:lnTo>
                  <a:pt x="12493" y="16021"/>
                </a:lnTo>
                <a:lnTo>
                  <a:pt x="3109" y="32200"/>
                </a:lnTo>
                <a:lnTo>
                  <a:pt x="0" y="50406"/>
                </a:lnTo>
                <a:lnTo>
                  <a:pt x="3109" y="68910"/>
                </a:lnTo>
                <a:lnTo>
                  <a:pt x="12493" y="85051"/>
                </a:lnTo>
                <a:lnTo>
                  <a:pt x="28235" y="96469"/>
                </a:lnTo>
                <a:lnTo>
                  <a:pt x="50419" y="100799"/>
                </a:lnTo>
                <a:lnTo>
                  <a:pt x="72161" y="96469"/>
                </a:lnTo>
                <a:lnTo>
                  <a:pt x="87677" y="85051"/>
                </a:lnTo>
                <a:lnTo>
                  <a:pt x="96978" y="68910"/>
                </a:lnTo>
                <a:lnTo>
                  <a:pt x="100076" y="50406"/>
                </a:lnTo>
                <a:lnTo>
                  <a:pt x="96978" y="32200"/>
                </a:lnTo>
                <a:lnTo>
                  <a:pt x="87677" y="16021"/>
                </a:lnTo>
                <a:lnTo>
                  <a:pt x="72161" y="4432"/>
                </a:lnTo>
                <a:lnTo>
                  <a:pt x="50419" y="0"/>
                </a:lnTo>
                <a:close/>
              </a:path>
            </a:pathLst>
          </a:custGeom>
          <a:solidFill>
            <a:srgbClr val="EA5458"/>
          </a:solidFill>
        </p:spPr>
        <p:txBody>
          <a:bodyPr wrap="square" lIns="0" tIns="0" rIns="0" bIns="0" rtlCol="0"/>
          <a:lstStyle/>
          <a:p>
            <a:endParaRPr/>
          </a:p>
        </p:txBody>
      </p:sp>
      <p:sp>
        <p:nvSpPr>
          <p:cNvPr id="8" name="object 8"/>
          <p:cNvSpPr/>
          <p:nvPr/>
        </p:nvSpPr>
        <p:spPr>
          <a:xfrm>
            <a:off x="15838551" y="2791434"/>
            <a:ext cx="106045" cy="98425"/>
          </a:xfrm>
          <a:custGeom>
            <a:avLst/>
            <a:gdLst/>
            <a:ahLst/>
            <a:cxnLst/>
            <a:rect l="l" t="t" r="r" b="b"/>
            <a:pathLst>
              <a:path w="106044" h="98425">
                <a:moveTo>
                  <a:pt x="53340" y="0"/>
                </a:moveTo>
                <a:lnTo>
                  <a:pt x="32950" y="3112"/>
                </a:lnTo>
                <a:lnTo>
                  <a:pt x="16144" y="13585"/>
                </a:lnTo>
                <a:lnTo>
                  <a:pt x="4601" y="29864"/>
                </a:lnTo>
                <a:lnTo>
                  <a:pt x="0" y="50393"/>
                </a:lnTo>
                <a:lnTo>
                  <a:pt x="12026" y="82190"/>
                </a:lnTo>
                <a:lnTo>
                  <a:pt x="37750" y="98088"/>
                </a:lnTo>
                <a:lnTo>
                  <a:pt x="68040" y="98088"/>
                </a:lnTo>
                <a:lnTo>
                  <a:pt x="93764" y="82190"/>
                </a:lnTo>
                <a:lnTo>
                  <a:pt x="105791" y="50393"/>
                </a:lnTo>
                <a:lnTo>
                  <a:pt x="101167" y="30469"/>
                </a:lnTo>
                <a:lnTo>
                  <a:pt x="89566" y="14123"/>
                </a:lnTo>
                <a:lnTo>
                  <a:pt x="72965" y="3314"/>
                </a:lnTo>
                <a:lnTo>
                  <a:pt x="53340" y="0"/>
                </a:lnTo>
                <a:close/>
              </a:path>
            </a:pathLst>
          </a:custGeom>
          <a:solidFill>
            <a:srgbClr val="EA5458"/>
          </a:solidFill>
        </p:spPr>
        <p:txBody>
          <a:bodyPr wrap="square" lIns="0" tIns="0" rIns="0" bIns="0" rtlCol="0"/>
          <a:lstStyle/>
          <a:p>
            <a:endParaRPr/>
          </a:p>
        </p:txBody>
      </p:sp>
      <p:sp>
        <p:nvSpPr>
          <p:cNvPr id="9" name="object 9"/>
          <p:cNvSpPr/>
          <p:nvPr/>
        </p:nvSpPr>
        <p:spPr>
          <a:xfrm>
            <a:off x="15839947" y="2256472"/>
            <a:ext cx="100330" cy="100965"/>
          </a:xfrm>
          <a:custGeom>
            <a:avLst/>
            <a:gdLst/>
            <a:ahLst/>
            <a:cxnLst/>
            <a:rect l="l" t="t" r="r" b="b"/>
            <a:pathLst>
              <a:path w="100330" h="100964">
                <a:moveTo>
                  <a:pt x="51943" y="0"/>
                </a:moveTo>
                <a:lnTo>
                  <a:pt x="31932" y="3927"/>
                </a:lnTo>
                <a:lnTo>
                  <a:pt x="15398" y="14673"/>
                </a:lnTo>
                <a:lnTo>
                  <a:pt x="4151" y="30684"/>
                </a:lnTo>
                <a:lnTo>
                  <a:pt x="0" y="50406"/>
                </a:lnTo>
                <a:lnTo>
                  <a:pt x="8632" y="79322"/>
                </a:lnTo>
                <a:lnTo>
                  <a:pt x="30099" y="97105"/>
                </a:lnTo>
                <a:lnTo>
                  <a:pt x="57757" y="100717"/>
                </a:lnTo>
                <a:lnTo>
                  <a:pt x="84963" y="87122"/>
                </a:lnTo>
                <a:lnTo>
                  <a:pt x="91878" y="79178"/>
                </a:lnTo>
                <a:lnTo>
                  <a:pt x="96567" y="70562"/>
                </a:lnTo>
                <a:lnTo>
                  <a:pt x="99232" y="61406"/>
                </a:lnTo>
                <a:lnTo>
                  <a:pt x="100076" y="51841"/>
                </a:lnTo>
                <a:lnTo>
                  <a:pt x="96698" y="33409"/>
                </a:lnTo>
                <a:lnTo>
                  <a:pt x="87058" y="17276"/>
                </a:lnTo>
                <a:lnTo>
                  <a:pt x="71893" y="5465"/>
                </a:lnTo>
                <a:lnTo>
                  <a:pt x="51943" y="0"/>
                </a:lnTo>
                <a:close/>
              </a:path>
            </a:pathLst>
          </a:custGeom>
          <a:solidFill>
            <a:srgbClr val="EA5458"/>
          </a:solidFill>
        </p:spPr>
        <p:txBody>
          <a:bodyPr wrap="square" lIns="0" tIns="0" rIns="0" bIns="0" rtlCol="0"/>
          <a:lstStyle/>
          <a:p>
            <a:endParaRPr/>
          </a:p>
        </p:txBody>
      </p:sp>
      <p:sp>
        <p:nvSpPr>
          <p:cNvPr id="10" name="object 10"/>
          <p:cNvSpPr/>
          <p:nvPr/>
        </p:nvSpPr>
        <p:spPr>
          <a:xfrm>
            <a:off x="15839947" y="1722958"/>
            <a:ext cx="100330" cy="100330"/>
          </a:xfrm>
          <a:custGeom>
            <a:avLst/>
            <a:gdLst/>
            <a:ahLst/>
            <a:cxnLst/>
            <a:rect l="l" t="t" r="r" b="b"/>
            <a:pathLst>
              <a:path w="100330" h="100330">
                <a:moveTo>
                  <a:pt x="51943" y="0"/>
                </a:moveTo>
                <a:lnTo>
                  <a:pt x="31932" y="3319"/>
                </a:lnTo>
                <a:lnTo>
                  <a:pt x="15398" y="14128"/>
                </a:lnTo>
                <a:lnTo>
                  <a:pt x="4151" y="30471"/>
                </a:lnTo>
                <a:lnTo>
                  <a:pt x="0" y="50393"/>
                </a:lnTo>
                <a:lnTo>
                  <a:pt x="8632" y="78810"/>
                </a:lnTo>
                <a:lnTo>
                  <a:pt x="30099" y="96294"/>
                </a:lnTo>
                <a:lnTo>
                  <a:pt x="57757" y="100010"/>
                </a:lnTo>
                <a:lnTo>
                  <a:pt x="84963" y="87122"/>
                </a:lnTo>
                <a:lnTo>
                  <a:pt x="91878" y="78658"/>
                </a:lnTo>
                <a:lnTo>
                  <a:pt x="96567" y="69657"/>
                </a:lnTo>
                <a:lnTo>
                  <a:pt x="99232" y="60388"/>
                </a:lnTo>
                <a:lnTo>
                  <a:pt x="100076" y="51117"/>
                </a:lnTo>
                <a:lnTo>
                  <a:pt x="96698" y="32396"/>
                </a:lnTo>
                <a:lnTo>
                  <a:pt x="87058" y="16376"/>
                </a:lnTo>
                <a:lnTo>
                  <a:pt x="71893" y="4947"/>
                </a:lnTo>
                <a:lnTo>
                  <a:pt x="51943" y="0"/>
                </a:lnTo>
                <a:close/>
              </a:path>
            </a:pathLst>
          </a:custGeom>
          <a:solidFill>
            <a:srgbClr val="EA5458"/>
          </a:solidFill>
        </p:spPr>
        <p:txBody>
          <a:bodyPr wrap="square" lIns="0" tIns="0" rIns="0" bIns="0" rtlCol="0"/>
          <a:lstStyle/>
          <a:p>
            <a:endParaRPr/>
          </a:p>
        </p:txBody>
      </p:sp>
      <p:sp>
        <p:nvSpPr>
          <p:cNvPr id="11" name="object 11"/>
          <p:cNvSpPr/>
          <p:nvPr/>
        </p:nvSpPr>
        <p:spPr>
          <a:xfrm>
            <a:off x="15839947" y="1188720"/>
            <a:ext cx="100330" cy="100330"/>
          </a:xfrm>
          <a:custGeom>
            <a:avLst/>
            <a:gdLst/>
            <a:ahLst/>
            <a:cxnLst/>
            <a:rect l="l" t="t" r="r" b="b"/>
            <a:pathLst>
              <a:path w="100330" h="100330">
                <a:moveTo>
                  <a:pt x="51943" y="0"/>
                </a:moveTo>
                <a:lnTo>
                  <a:pt x="31932" y="3219"/>
                </a:lnTo>
                <a:lnTo>
                  <a:pt x="15398" y="13862"/>
                </a:lnTo>
                <a:lnTo>
                  <a:pt x="4151" y="30171"/>
                </a:lnTo>
                <a:lnTo>
                  <a:pt x="0" y="50393"/>
                </a:lnTo>
                <a:lnTo>
                  <a:pt x="0" y="51828"/>
                </a:lnTo>
                <a:lnTo>
                  <a:pt x="8632" y="79404"/>
                </a:lnTo>
                <a:lnTo>
                  <a:pt x="30099" y="96383"/>
                </a:lnTo>
                <a:lnTo>
                  <a:pt x="57757" y="99727"/>
                </a:lnTo>
                <a:lnTo>
                  <a:pt x="84963" y="86398"/>
                </a:lnTo>
                <a:lnTo>
                  <a:pt x="91878" y="78341"/>
                </a:lnTo>
                <a:lnTo>
                  <a:pt x="96567" y="69476"/>
                </a:lnTo>
                <a:lnTo>
                  <a:pt x="99232" y="60071"/>
                </a:lnTo>
                <a:lnTo>
                  <a:pt x="100076" y="50393"/>
                </a:lnTo>
                <a:lnTo>
                  <a:pt x="96698" y="32396"/>
                </a:lnTo>
                <a:lnTo>
                  <a:pt x="87058" y="16557"/>
                </a:lnTo>
                <a:lnTo>
                  <a:pt x="71893" y="5037"/>
                </a:lnTo>
                <a:lnTo>
                  <a:pt x="51943" y="0"/>
                </a:lnTo>
                <a:close/>
              </a:path>
            </a:pathLst>
          </a:custGeom>
          <a:solidFill>
            <a:srgbClr val="EA5458"/>
          </a:solidFill>
        </p:spPr>
        <p:txBody>
          <a:bodyPr wrap="square" lIns="0" tIns="0" rIns="0" bIns="0" rtlCol="0"/>
          <a:lstStyle/>
          <a:p>
            <a:endParaRPr/>
          </a:p>
        </p:txBody>
      </p:sp>
      <p:sp>
        <p:nvSpPr>
          <p:cNvPr id="12" name="object 12"/>
          <p:cNvSpPr/>
          <p:nvPr/>
        </p:nvSpPr>
        <p:spPr>
          <a:xfrm>
            <a:off x="15839947" y="653758"/>
            <a:ext cx="100330" cy="100965"/>
          </a:xfrm>
          <a:custGeom>
            <a:avLst/>
            <a:gdLst/>
            <a:ahLst/>
            <a:cxnLst/>
            <a:rect l="l" t="t" r="r" b="b"/>
            <a:pathLst>
              <a:path w="100330" h="100965">
                <a:moveTo>
                  <a:pt x="51943" y="0"/>
                </a:moveTo>
                <a:lnTo>
                  <a:pt x="31932" y="3321"/>
                </a:lnTo>
                <a:lnTo>
                  <a:pt x="15398" y="14135"/>
                </a:lnTo>
                <a:lnTo>
                  <a:pt x="4151" y="30482"/>
                </a:lnTo>
                <a:lnTo>
                  <a:pt x="0" y="50406"/>
                </a:lnTo>
                <a:lnTo>
                  <a:pt x="8632" y="79324"/>
                </a:lnTo>
                <a:lnTo>
                  <a:pt x="30099" y="97110"/>
                </a:lnTo>
                <a:lnTo>
                  <a:pt x="57757" y="100723"/>
                </a:lnTo>
                <a:lnTo>
                  <a:pt x="84963" y="87122"/>
                </a:lnTo>
                <a:lnTo>
                  <a:pt x="91878" y="79065"/>
                </a:lnTo>
                <a:lnTo>
                  <a:pt x="96567" y="70200"/>
                </a:lnTo>
                <a:lnTo>
                  <a:pt x="99232" y="60795"/>
                </a:lnTo>
                <a:lnTo>
                  <a:pt x="100076" y="51117"/>
                </a:lnTo>
                <a:lnTo>
                  <a:pt x="96698" y="32702"/>
                </a:lnTo>
                <a:lnTo>
                  <a:pt x="87058" y="16648"/>
                </a:lnTo>
                <a:lnTo>
                  <a:pt x="71893" y="5049"/>
                </a:lnTo>
                <a:lnTo>
                  <a:pt x="51943" y="0"/>
                </a:lnTo>
                <a:close/>
              </a:path>
            </a:pathLst>
          </a:custGeom>
          <a:solidFill>
            <a:srgbClr val="EA5458"/>
          </a:solidFill>
        </p:spPr>
        <p:txBody>
          <a:bodyPr wrap="square" lIns="0" tIns="0" rIns="0" bIns="0" rtlCol="0"/>
          <a:lstStyle/>
          <a:p>
            <a:endParaRPr/>
          </a:p>
        </p:txBody>
      </p:sp>
      <p:sp>
        <p:nvSpPr>
          <p:cNvPr id="13" name="object 13"/>
          <p:cNvSpPr/>
          <p:nvPr/>
        </p:nvSpPr>
        <p:spPr>
          <a:xfrm>
            <a:off x="16400144" y="2791434"/>
            <a:ext cx="106045" cy="101600"/>
          </a:xfrm>
          <a:custGeom>
            <a:avLst/>
            <a:gdLst/>
            <a:ahLst/>
            <a:cxnLst/>
            <a:rect l="l" t="t" r="r" b="b"/>
            <a:pathLst>
              <a:path w="106044" h="101600">
                <a:moveTo>
                  <a:pt x="53213" y="0"/>
                </a:moveTo>
                <a:lnTo>
                  <a:pt x="32575" y="3214"/>
                </a:lnTo>
                <a:lnTo>
                  <a:pt x="15843" y="13857"/>
                </a:lnTo>
                <a:lnTo>
                  <a:pt x="4492" y="30169"/>
                </a:lnTo>
                <a:lnTo>
                  <a:pt x="0" y="50393"/>
                </a:lnTo>
                <a:lnTo>
                  <a:pt x="11002" y="84262"/>
                </a:lnTo>
                <a:lnTo>
                  <a:pt x="37238" y="101197"/>
                </a:lnTo>
                <a:lnTo>
                  <a:pt x="68552" y="101197"/>
                </a:lnTo>
                <a:lnTo>
                  <a:pt x="94788" y="84262"/>
                </a:lnTo>
                <a:lnTo>
                  <a:pt x="105791" y="50393"/>
                </a:lnTo>
                <a:lnTo>
                  <a:pt x="100951" y="30169"/>
                </a:lnTo>
                <a:lnTo>
                  <a:pt x="89550" y="13857"/>
                </a:lnTo>
                <a:lnTo>
                  <a:pt x="73126" y="3214"/>
                </a:lnTo>
                <a:lnTo>
                  <a:pt x="53213" y="0"/>
                </a:lnTo>
                <a:close/>
              </a:path>
            </a:pathLst>
          </a:custGeom>
          <a:solidFill>
            <a:srgbClr val="EA5458"/>
          </a:solidFill>
        </p:spPr>
        <p:txBody>
          <a:bodyPr wrap="square" lIns="0" tIns="0" rIns="0" bIns="0" rtlCol="0"/>
          <a:lstStyle/>
          <a:p>
            <a:endParaRPr/>
          </a:p>
        </p:txBody>
      </p:sp>
      <p:sp>
        <p:nvSpPr>
          <p:cNvPr id="14" name="object 14"/>
          <p:cNvSpPr/>
          <p:nvPr/>
        </p:nvSpPr>
        <p:spPr>
          <a:xfrm>
            <a:off x="16399383" y="2256472"/>
            <a:ext cx="100965" cy="100965"/>
          </a:xfrm>
          <a:custGeom>
            <a:avLst/>
            <a:gdLst/>
            <a:ahLst/>
            <a:cxnLst/>
            <a:rect l="l" t="t" r="r" b="b"/>
            <a:pathLst>
              <a:path w="100965" h="100964">
                <a:moveTo>
                  <a:pt x="52578" y="0"/>
                </a:moveTo>
                <a:lnTo>
                  <a:pt x="32307" y="3927"/>
                </a:lnTo>
                <a:lnTo>
                  <a:pt x="15763" y="14673"/>
                </a:lnTo>
                <a:lnTo>
                  <a:pt x="4482" y="30684"/>
                </a:lnTo>
                <a:lnTo>
                  <a:pt x="0" y="50406"/>
                </a:lnTo>
                <a:lnTo>
                  <a:pt x="8721" y="79322"/>
                </a:lnTo>
                <a:lnTo>
                  <a:pt x="30337" y="97105"/>
                </a:lnTo>
                <a:lnTo>
                  <a:pt x="58025" y="100717"/>
                </a:lnTo>
                <a:lnTo>
                  <a:pt x="84963" y="87122"/>
                </a:lnTo>
                <a:lnTo>
                  <a:pt x="91997" y="79065"/>
                </a:lnTo>
                <a:lnTo>
                  <a:pt x="96948" y="70200"/>
                </a:lnTo>
                <a:lnTo>
                  <a:pt x="99875" y="60795"/>
                </a:lnTo>
                <a:lnTo>
                  <a:pt x="100838" y="51117"/>
                </a:lnTo>
                <a:lnTo>
                  <a:pt x="97458" y="32704"/>
                </a:lnTo>
                <a:lnTo>
                  <a:pt x="87804" y="16652"/>
                </a:lnTo>
                <a:lnTo>
                  <a:pt x="72602" y="5054"/>
                </a:lnTo>
                <a:lnTo>
                  <a:pt x="52578" y="0"/>
                </a:lnTo>
                <a:close/>
              </a:path>
            </a:pathLst>
          </a:custGeom>
          <a:solidFill>
            <a:srgbClr val="EA5458"/>
          </a:solidFill>
        </p:spPr>
        <p:txBody>
          <a:bodyPr wrap="square" lIns="0" tIns="0" rIns="0" bIns="0" rtlCol="0"/>
          <a:lstStyle/>
          <a:p>
            <a:endParaRPr/>
          </a:p>
        </p:txBody>
      </p:sp>
      <p:sp>
        <p:nvSpPr>
          <p:cNvPr id="15" name="object 15"/>
          <p:cNvSpPr/>
          <p:nvPr/>
        </p:nvSpPr>
        <p:spPr>
          <a:xfrm>
            <a:off x="16399383" y="1722958"/>
            <a:ext cx="100965" cy="100330"/>
          </a:xfrm>
          <a:custGeom>
            <a:avLst/>
            <a:gdLst/>
            <a:ahLst/>
            <a:cxnLst/>
            <a:rect l="l" t="t" r="r" b="b"/>
            <a:pathLst>
              <a:path w="100965" h="100330">
                <a:moveTo>
                  <a:pt x="52578" y="0"/>
                </a:moveTo>
                <a:lnTo>
                  <a:pt x="32307" y="3319"/>
                </a:lnTo>
                <a:lnTo>
                  <a:pt x="15763" y="14128"/>
                </a:lnTo>
                <a:lnTo>
                  <a:pt x="4482" y="30471"/>
                </a:lnTo>
                <a:lnTo>
                  <a:pt x="0" y="50393"/>
                </a:lnTo>
                <a:lnTo>
                  <a:pt x="8721" y="78810"/>
                </a:lnTo>
                <a:lnTo>
                  <a:pt x="30337" y="96294"/>
                </a:lnTo>
                <a:lnTo>
                  <a:pt x="58025" y="100010"/>
                </a:lnTo>
                <a:lnTo>
                  <a:pt x="84963" y="87122"/>
                </a:lnTo>
                <a:lnTo>
                  <a:pt x="91997" y="78647"/>
                </a:lnTo>
                <a:lnTo>
                  <a:pt x="96948" y="69567"/>
                </a:lnTo>
                <a:lnTo>
                  <a:pt x="99875" y="60082"/>
                </a:lnTo>
                <a:lnTo>
                  <a:pt x="100838" y="50393"/>
                </a:lnTo>
                <a:lnTo>
                  <a:pt x="97458" y="32091"/>
                </a:lnTo>
                <a:lnTo>
                  <a:pt x="87804" y="16286"/>
                </a:lnTo>
                <a:lnTo>
                  <a:pt x="72602" y="4936"/>
                </a:lnTo>
                <a:lnTo>
                  <a:pt x="52578" y="0"/>
                </a:lnTo>
                <a:close/>
              </a:path>
            </a:pathLst>
          </a:custGeom>
          <a:solidFill>
            <a:srgbClr val="EA5458"/>
          </a:solidFill>
        </p:spPr>
        <p:txBody>
          <a:bodyPr wrap="square" lIns="0" tIns="0" rIns="0" bIns="0" rtlCol="0"/>
          <a:lstStyle/>
          <a:p>
            <a:endParaRPr/>
          </a:p>
        </p:txBody>
      </p:sp>
      <p:sp>
        <p:nvSpPr>
          <p:cNvPr id="16" name="object 16"/>
          <p:cNvSpPr/>
          <p:nvPr/>
        </p:nvSpPr>
        <p:spPr>
          <a:xfrm>
            <a:off x="16399383" y="1189431"/>
            <a:ext cx="100965" cy="99695"/>
          </a:xfrm>
          <a:custGeom>
            <a:avLst/>
            <a:gdLst/>
            <a:ahLst/>
            <a:cxnLst/>
            <a:rect l="l" t="t" r="r" b="b"/>
            <a:pathLst>
              <a:path w="100965" h="99694">
                <a:moveTo>
                  <a:pt x="52578" y="0"/>
                </a:moveTo>
                <a:lnTo>
                  <a:pt x="32307" y="3120"/>
                </a:lnTo>
                <a:lnTo>
                  <a:pt x="15763" y="13596"/>
                </a:lnTo>
                <a:lnTo>
                  <a:pt x="4482" y="29876"/>
                </a:lnTo>
                <a:lnTo>
                  <a:pt x="0" y="50406"/>
                </a:lnTo>
                <a:lnTo>
                  <a:pt x="8721" y="78800"/>
                </a:lnTo>
                <a:lnTo>
                  <a:pt x="30337" y="96126"/>
                </a:lnTo>
                <a:lnTo>
                  <a:pt x="58025" y="99412"/>
                </a:lnTo>
                <a:lnTo>
                  <a:pt x="84963" y="85686"/>
                </a:lnTo>
                <a:lnTo>
                  <a:pt x="91997" y="77743"/>
                </a:lnTo>
                <a:lnTo>
                  <a:pt x="96948" y="69127"/>
                </a:lnTo>
                <a:lnTo>
                  <a:pt x="99875" y="59971"/>
                </a:lnTo>
                <a:lnTo>
                  <a:pt x="100838" y="50406"/>
                </a:lnTo>
                <a:lnTo>
                  <a:pt x="97458" y="32104"/>
                </a:lnTo>
                <a:lnTo>
                  <a:pt x="87804" y="16297"/>
                </a:lnTo>
                <a:lnTo>
                  <a:pt x="72602" y="4943"/>
                </a:lnTo>
                <a:lnTo>
                  <a:pt x="52578" y="0"/>
                </a:lnTo>
                <a:close/>
              </a:path>
            </a:pathLst>
          </a:custGeom>
          <a:solidFill>
            <a:srgbClr val="EA5458"/>
          </a:solidFill>
        </p:spPr>
        <p:txBody>
          <a:bodyPr wrap="square" lIns="0" tIns="0" rIns="0" bIns="0" rtlCol="0"/>
          <a:lstStyle/>
          <a:p>
            <a:endParaRPr/>
          </a:p>
        </p:txBody>
      </p:sp>
      <p:sp>
        <p:nvSpPr>
          <p:cNvPr id="17" name="object 17"/>
          <p:cNvSpPr/>
          <p:nvPr/>
        </p:nvSpPr>
        <p:spPr>
          <a:xfrm>
            <a:off x="16399383" y="653758"/>
            <a:ext cx="100965" cy="100965"/>
          </a:xfrm>
          <a:custGeom>
            <a:avLst/>
            <a:gdLst/>
            <a:ahLst/>
            <a:cxnLst/>
            <a:rect l="l" t="t" r="r" b="b"/>
            <a:pathLst>
              <a:path w="100965" h="100965">
                <a:moveTo>
                  <a:pt x="52578" y="0"/>
                </a:moveTo>
                <a:lnTo>
                  <a:pt x="32307" y="3321"/>
                </a:lnTo>
                <a:lnTo>
                  <a:pt x="15763" y="14135"/>
                </a:lnTo>
                <a:lnTo>
                  <a:pt x="4482" y="30482"/>
                </a:lnTo>
                <a:lnTo>
                  <a:pt x="0" y="50406"/>
                </a:lnTo>
                <a:lnTo>
                  <a:pt x="8721" y="79324"/>
                </a:lnTo>
                <a:lnTo>
                  <a:pt x="30337" y="97110"/>
                </a:lnTo>
                <a:lnTo>
                  <a:pt x="58025" y="100723"/>
                </a:lnTo>
                <a:lnTo>
                  <a:pt x="84963" y="87122"/>
                </a:lnTo>
                <a:lnTo>
                  <a:pt x="91997" y="79065"/>
                </a:lnTo>
                <a:lnTo>
                  <a:pt x="96948" y="70200"/>
                </a:lnTo>
                <a:lnTo>
                  <a:pt x="99875" y="60795"/>
                </a:lnTo>
                <a:lnTo>
                  <a:pt x="100838" y="51117"/>
                </a:lnTo>
                <a:lnTo>
                  <a:pt x="97458" y="32402"/>
                </a:lnTo>
                <a:lnTo>
                  <a:pt x="87804" y="16381"/>
                </a:lnTo>
                <a:lnTo>
                  <a:pt x="72602" y="4949"/>
                </a:lnTo>
                <a:lnTo>
                  <a:pt x="52578" y="0"/>
                </a:lnTo>
                <a:close/>
              </a:path>
            </a:pathLst>
          </a:custGeom>
          <a:solidFill>
            <a:srgbClr val="EA5458"/>
          </a:solidFill>
        </p:spPr>
        <p:txBody>
          <a:bodyPr wrap="square" lIns="0" tIns="0" rIns="0" bIns="0" rtlCol="0"/>
          <a:lstStyle/>
          <a:p>
            <a:endParaRPr/>
          </a:p>
        </p:txBody>
      </p:sp>
      <p:sp>
        <p:nvSpPr>
          <p:cNvPr id="18" name="object 18"/>
          <p:cNvSpPr/>
          <p:nvPr/>
        </p:nvSpPr>
        <p:spPr>
          <a:xfrm>
            <a:off x="16961739" y="2791434"/>
            <a:ext cx="106045" cy="98425"/>
          </a:xfrm>
          <a:custGeom>
            <a:avLst/>
            <a:gdLst/>
            <a:ahLst/>
            <a:cxnLst/>
            <a:rect l="l" t="t" r="r" b="b"/>
            <a:pathLst>
              <a:path w="106044" h="98425">
                <a:moveTo>
                  <a:pt x="51816" y="0"/>
                </a:moveTo>
                <a:lnTo>
                  <a:pt x="31878" y="3112"/>
                </a:lnTo>
                <a:lnTo>
                  <a:pt x="15382" y="13585"/>
                </a:lnTo>
                <a:lnTo>
                  <a:pt x="4149" y="29864"/>
                </a:lnTo>
                <a:lnTo>
                  <a:pt x="0" y="50393"/>
                </a:lnTo>
                <a:lnTo>
                  <a:pt x="11709" y="82190"/>
                </a:lnTo>
                <a:lnTo>
                  <a:pt x="37256" y="98088"/>
                </a:lnTo>
                <a:lnTo>
                  <a:pt x="67528" y="98088"/>
                </a:lnTo>
                <a:lnTo>
                  <a:pt x="93411" y="82190"/>
                </a:lnTo>
                <a:lnTo>
                  <a:pt x="105791" y="50393"/>
                </a:lnTo>
                <a:lnTo>
                  <a:pt x="100929" y="29864"/>
                </a:lnTo>
                <a:lnTo>
                  <a:pt x="89376" y="13585"/>
                </a:lnTo>
                <a:lnTo>
                  <a:pt x="72536" y="3112"/>
                </a:lnTo>
                <a:lnTo>
                  <a:pt x="51816" y="0"/>
                </a:lnTo>
                <a:close/>
              </a:path>
            </a:pathLst>
          </a:custGeom>
          <a:solidFill>
            <a:srgbClr val="EA5458"/>
          </a:solidFill>
        </p:spPr>
        <p:txBody>
          <a:bodyPr wrap="square" lIns="0" tIns="0" rIns="0" bIns="0" rtlCol="0"/>
          <a:lstStyle/>
          <a:p>
            <a:endParaRPr/>
          </a:p>
        </p:txBody>
      </p:sp>
      <p:sp>
        <p:nvSpPr>
          <p:cNvPr id="19" name="object 19"/>
          <p:cNvSpPr/>
          <p:nvPr/>
        </p:nvSpPr>
        <p:spPr>
          <a:xfrm>
            <a:off x="16960977" y="2256472"/>
            <a:ext cx="100330" cy="100965"/>
          </a:xfrm>
          <a:custGeom>
            <a:avLst/>
            <a:gdLst/>
            <a:ahLst/>
            <a:cxnLst/>
            <a:rect l="l" t="t" r="r" b="b"/>
            <a:pathLst>
              <a:path w="100330" h="100964">
                <a:moveTo>
                  <a:pt x="51816" y="0"/>
                </a:moveTo>
                <a:lnTo>
                  <a:pt x="31878" y="3927"/>
                </a:lnTo>
                <a:lnTo>
                  <a:pt x="15382" y="14673"/>
                </a:lnTo>
                <a:lnTo>
                  <a:pt x="4149" y="30684"/>
                </a:lnTo>
                <a:lnTo>
                  <a:pt x="0" y="50406"/>
                </a:lnTo>
                <a:lnTo>
                  <a:pt x="8721" y="79322"/>
                </a:lnTo>
                <a:lnTo>
                  <a:pt x="30337" y="97105"/>
                </a:lnTo>
                <a:lnTo>
                  <a:pt x="58025" y="100717"/>
                </a:lnTo>
                <a:lnTo>
                  <a:pt x="84963" y="87122"/>
                </a:lnTo>
                <a:lnTo>
                  <a:pt x="91878" y="79178"/>
                </a:lnTo>
                <a:lnTo>
                  <a:pt x="96567" y="70562"/>
                </a:lnTo>
                <a:lnTo>
                  <a:pt x="99232" y="61406"/>
                </a:lnTo>
                <a:lnTo>
                  <a:pt x="100076" y="51841"/>
                </a:lnTo>
                <a:lnTo>
                  <a:pt x="96696" y="33409"/>
                </a:lnTo>
                <a:lnTo>
                  <a:pt x="87042" y="17276"/>
                </a:lnTo>
                <a:lnTo>
                  <a:pt x="71840" y="5465"/>
                </a:lnTo>
                <a:lnTo>
                  <a:pt x="51816" y="0"/>
                </a:lnTo>
                <a:close/>
              </a:path>
            </a:pathLst>
          </a:custGeom>
          <a:solidFill>
            <a:srgbClr val="EA5458"/>
          </a:solidFill>
        </p:spPr>
        <p:txBody>
          <a:bodyPr wrap="square" lIns="0" tIns="0" rIns="0" bIns="0" rtlCol="0"/>
          <a:lstStyle/>
          <a:p>
            <a:endParaRPr/>
          </a:p>
        </p:txBody>
      </p:sp>
      <p:sp>
        <p:nvSpPr>
          <p:cNvPr id="20" name="object 20"/>
          <p:cNvSpPr/>
          <p:nvPr/>
        </p:nvSpPr>
        <p:spPr>
          <a:xfrm>
            <a:off x="16960977" y="1722958"/>
            <a:ext cx="100330" cy="100330"/>
          </a:xfrm>
          <a:custGeom>
            <a:avLst/>
            <a:gdLst/>
            <a:ahLst/>
            <a:cxnLst/>
            <a:rect l="l" t="t" r="r" b="b"/>
            <a:pathLst>
              <a:path w="100330" h="100330">
                <a:moveTo>
                  <a:pt x="51816" y="0"/>
                </a:moveTo>
                <a:lnTo>
                  <a:pt x="31878" y="3319"/>
                </a:lnTo>
                <a:lnTo>
                  <a:pt x="15382" y="14128"/>
                </a:lnTo>
                <a:lnTo>
                  <a:pt x="4149" y="30471"/>
                </a:lnTo>
                <a:lnTo>
                  <a:pt x="0" y="50393"/>
                </a:lnTo>
                <a:lnTo>
                  <a:pt x="8721" y="78810"/>
                </a:lnTo>
                <a:lnTo>
                  <a:pt x="30337" y="96294"/>
                </a:lnTo>
                <a:lnTo>
                  <a:pt x="58025" y="100010"/>
                </a:lnTo>
                <a:lnTo>
                  <a:pt x="84963" y="87122"/>
                </a:lnTo>
                <a:lnTo>
                  <a:pt x="91878" y="78658"/>
                </a:lnTo>
                <a:lnTo>
                  <a:pt x="96567" y="69657"/>
                </a:lnTo>
                <a:lnTo>
                  <a:pt x="99232" y="60388"/>
                </a:lnTo>
                <a:lnTo>
                  <a:pt x="100076" y="51117"/>
                </a:lnTo>
                <a:lnTo>
                  <a:pt x="96696" y="32396"/>
                </a:lnTo>
                <a:lnTo>
                  <a:pt x="87042" y="16376"/>
                </a:lnTo>
                <a:lnTo>
                  <a:pt x="71840" y="4947"/>
                </a:lnTo>
                <a:lnTo>
                  <a:pt x="51816" y="0"/>
                </a:lnTo>
                <a:close/>
              </a:path>
            </a:pathLst>
          </a:custGeom>
          <a:solidFill>
            <a:srgbClr val="EA5458"/>
          </a:solidFill>
        </p:spPr>
        <p:txBody>
          <a:bodyPr wrap="square" lIns="0" tIns="0" rIns="0" bIns="0" rtlCol="0"/>
          <a:lstStyle/>
          <a:p>
            <a:endParaRPr/>
          </a:p>
        </p:txBody>
      </p:sp>
      <p:sp>
        <p:nvSpPr>
          <p:cNvPr id="21" name="object 21"/>
          <p:cNvSpPr/>
          <p:nvPr/>
        </p:nvSpPr>
        <p:spPr>
          <a:xfrm>
            <a:off x="16960977" y="1189431"/>
            <a:ext cx="100330" cy="99695"/>
          </a:xfrm>
          <a:custGeom>
            <a:avLst/>
            <a:gdLst/>
            <a:ahLst/>
            <a:cxnLst/>
            <a:rect l="l" t="t" r="r" b="b"/>
            <a:pathLst>
              <a:path w="100330" h="99694">
                <a:moveTo>
                  <a:pt x="51816" y="0"/>
                </a:moveTo>
                <a:lnTo>
                  <a:pt x="31878" y="3120"/>
                </a:lnTo>
                <a:lnTo>
                  <a:pt x="15382" y="13596"/>
                </a:lnTo>
                <a:lnTo>
                  <a:pt x="4149" y="29876"/>
                </a:lnTo>
                <a:lnTo>
                  <a:pt x="0" y="50406"/>
                </a:lnTo>
                <a:lnTo>
                  <a:pt x="8614" y="78494"/>
                </a:lnTo>
                <a:lnTo>
                  <a:pt x="30051" y="95854"/>
                </a:lnTo>
                <a:lnTo>
                  <a:pt x="57703" y="99310"/>
                </a:lnTo>
                <a:lnTo>
                  <a:pt x="84963" y="85686"/>
                </a:lnTo>
                <a:lnTo>
                  <a:pt x="91878" y="77743"/>
                </a:lnTo>
                <a:lnTo>
                  <a:pt x="96567" y="69127"/>
                </a:lnTo>
                <a:lnTo>
                  <a:pt x="99232" y="59971"/>
                </a:lnTo>
                <a:lnTo>
                  <a:pt x="100076" y="50406"/>
                </a:lnTo>
                <a:lnTo>
                  <a:pt x="96696" y="32104"/>
                </a:lnTo>
                <a:lnTo>
                  <a:pt x="87042" y="16297"/>
                </a:lnTo>
                <a:lnTo>
                  <a:pt x="71840" y="4943"/>
                </a:lnTo>
                <a:lnTo>
                  <a:pt x="51816" y="0"/>
                </a:lnTo>
                <a:close/>
              </a:path>
            </a:pathLst>
          </a:custGeom>
          <a:solidFill>
            <a:srgbClr val="EA5458"/>
          </a:solidFill>
        </p:spPr>
        <p:txBody>
          <a:bodyPr wrap="square" lIns="0" tIns="0" rIns="0" bIns="0" rtlCol="0"/>
          <a:lstStyle/>
          <a:p>
            <a:endParaRPr/>
          </a:p>
        </p:txBody>
      </p:sp>
      <p:sp>
        <p:nvSpPr>
          <p:cNvPr id="22" name="object 22"/>
          <p:cNvSpPr/>
          <p:nvPr/>
        </p:nvSpPr>
        <p:spPr>
          <a:xfrm>
            <a:off x="16960977" y="653758"/>
            <a:ext cx="100330" cy="100965"/>
          </a:xfrm>
          <a:custGeom>
            <a:avLst/>
            <a:gdLst/>
            <a:ahLst/>
            <a:cxnLst/>
            <a:rect l="l" t="t" r="r" b="b"/>
            <a:pathLst>
              <a:path w="100330" h="100965">
                <a:moveTo>
                  <a:pt x="51816" y="0"/>
                </a:moveTo>
                <a:lnTo>
                  <a:pt x="31878" y="3321"/>
                </a:lnTo>
                <a:lnTo>
                  <a:pt x="15382" y="14135"/>
                </a:lnTo>
                <a:lnTo>
                  <a:pt x="4149" y="30482"/>
                </a:lnTo>
                <a:lnTo>
                  <a:pt x="0" y="50406"/>
                </a:lnTo>
                <a:lnTo>
                  <a:pt x="8721" y="79324"/>
                </a:lnTo>
                <a:lnTo>
                  <a:pt x="30337" y="97110"/>
                </a:lnTo>
                <a:lnTo>
                  <a:pt x="58025" y="100723"/>
                </a:lnTo>
                <a:lnTo>
                  <a:pt x="84963" y="87122"/>
                </a:lnTo>
                <a:lnTo>
                  <a:pt x="91878" y="79065"/>
                </a:lnTo>
                <a:lnTo>
                  <a:pt x="96567" y="70200"/>
                </a:lnTo>
                <a:lnTo>
                  <a:pt x="99232" y="60795"/>
                </a:lnTo>
                <a:lnTo>
                  <a:pt x="100076" y="51117"/>
                </a:lnTo>
                <a:lnTo>
                  <a:pt x="96696" y="32702"/>
                </a:lnTo>
                <a:lnTo>
                  <a:pt x="87042" y="16648"/>
                </a:lnTo>
                <a:lnTo>
                  <a:pt x="71840" y="5049"/>
                </a:lnTo>
                <a:lnTo>
                  <a:pt x="51816" y="0"/>
                </a:lnTo>
                <a:close/>
              </a:path>
            </a:pathLst>
          </a:custGeom>
          <a:solidFill>
            <a:srgbClr val="EA5458"/>
          </a:solidFill>
        </p:spPr>
        <p:txBody>
          <a:bodyPr wrap="square" lIns="0" tIns="0" rIns="0" bIns="0" rtlCol="0"/>
          <a:lstStyle/>
          <a:p>
            <a:endParaRPr/>
          </a:p>
        </p:txBody>
      </p:sp>
      <p:sp>
        <p:nvSpPr>
          <p:cNvPr id="23" name="object 23"/>
          <p:cNvSpPr/>
          <p:nvPr/>
        </p:nvSpPr>
        <p:spPr>
          <a:xfrm>
            <a:off x="17521172" y="2791435"/>
            <a:ext cx="101600" cy="100965"/>
          </a:xfrm>
          <a:custGeom>
            <a:avLst/>
            <a:gdLst/>
            <a:ahLst/>
            <a:cxnLst/>
            <a:rect l="l" t="t" r="r" b="b"/>
            <a:pathLst>
              <a:path w="101600" h="100964">
                <a:moveTo>
                  <a:pt x="53212" y="0"/>
                </a:moveTo>
                <a:lnTo>
                  <a:pt x="32575" y="3214"/>
                </a:lnTo>
                <a:lnTo>
                  <a:pt x="15843" y="13857"/>
                </a:lnTo>
                <a:lnTo>
                  <a:pt x="4492" y="30169"/>
                </a:lnTo>
                <a:lnTo>
                  <a:pt x="0" y="50393"/>
                </a:lnTo>
                <a:lnTo>
                  <a:pt x="10936" y="84262"/>
                </a:lnTo>
                <a:lnTo>
                  <a:pt x="36148" y="100634"/>
                </a:lnTo>
                <a:lnTo>
                  <a:pt x="69007" y="100634"/>
                </a:lnTo>
                <a:lnTo>
                  <a:pt x="94219" y="84262"/>
                </a:lnTo>
                <a:lnTo>
                  <a:pt x="101091" y="62979"/>
                </a:lnTo>
                <a:lnTo>
                  <a:pt x="101004" y="30169"/>
                </a:lnTo>
                <a:lnTo>
                  <a:pt x="89757" y="13857"/>
                </a:lnTo>
                <a:lnTo>
                  <a:pt x="73223" y="3214"/>
                </a:lnTo>
                <a:lnTo>
                  <a:pt x="53212" y="0"/>
                </a:lnTo>
                <a:close/>
              </a:path>
            </a:pathLst>
          </a:custGeom>
          <a:solidFill>
            <a:srgbClr val="EA5458"/>
          </a:solidFill>
        </p:spPr>
        <p:txBody>
          <a:bodyPr wrap="square" lIns="0" tIns="0" rIns="0" bIns="0" rtlCol="0"/>
          <a:lstStyle/>
          <a:p>
            <a:endParaRPr/>
          </a:p>
        </p:txBody>
      </p:sp>
      <p:sp>
        <p:nvSpPr>
          <p:cNvPr id="24" name="object 24"/>
          <p:cNvSpPr/>
          <p:nvPr/>
        </p:nvSpPr>
        <p:spPr>
          <a:xfrm>
            <a:off x="17521173" y="2256472"/>
            <a:ext cx="100965" cy="100965"/>
          </a:xfrm>
          <a:custGeom>
            <a:avLst/>
            <a:gdLst/>
            <a:ahLst/>
            <a:cxnLst/>
            <a:rect l="l" t="t" r="r" b="b"/>
            <a:pathLst>
              <a:path w="100965" h="100964">
                <a:moveTo>
                  <a:pt x="53213" y="0"/>
                </a:moveTo>
                <a:lnTo>
                  <a:pt x="32575" y="3927"/>
                </a:lnTo>
                <a:lnTo>
                  <a:pt x="15843" y="14673"/>
                </a:lnTo>
                <a:lnTo>
                  <a:pt x="4492" y="30684"/>
                </a:lnTo>
                <a:lnTo>
                  <a:pt x="0" y="50406"/>
                </a:lnTo>
                <a:lnTo>
                  <a:pt x="8810" y="79322"/>
                </a:lnTo>
                <a:lnTo>
                  <a:pt x="30575" y="97105"/>
                </a:lnTo>
                <a:lnTo>
                  <a:pt x="58293" y="100717"/>
                </a:lnTo>
                <a:lnTo>
                  <a:pt x="84963" y="87122"/>
                </a:lnTo>
                <a:lnTo>
                  <a:pt x="91997" y="78952"/>
                </a:lnTo>
                <a:lnTo>
                  <a:pt x="96948" y="69840"/>
                </a:lnTo>
                <a:lnTo>
                  <a:pt x="99875" y="60190"/>
                </a:lnTo>
                <a:lnTo>
                  <a:pt x="100838" y="50406"/>
                </a:lnTo>
                <a:lnTo>
                  <a:pt x="97450" y="32404"/>
                </a:lnTo>
                <a:lnTo>
                  <a:pt x="87836" y="16563"/>
                </a:lnTo>
                <a:lnTo>
                  <a:pt x="72816" y="5043"/>
                </a:lnTo>
                <a:lnTo>
                  <a:pt x="53213" y="0"/>
                </a:lnTo>
                <a:close/>
              </a:path>
            </a:pathLst>
          </a:custGeom>
          <a:solidFill>
            <a:srgbClr val="EA5458"/>
          </a:solidFill>
        </p:spPr>
        <p:txBody>
          <a:bodyPr wrap="square" lIns="0" tIns="0" rIns="0" bIns="0" rtlCol="0"/>
          <a:lstStyle/>
          <a:p>
            <a:endParaRPr/>
          </a:p>
        </p:txBody>
      </p:sp>
      <p:sp>
        <p:nvSpPr>
          <p:cNvPr id="25" name="object 25"/>
          <p:cNvSpPr/>
          <p:nvPr/>
        </p:nvSpPr>
        <p:spPr>
          <a:xfrm>
            <a:off x="17521173" y="1722958"/>
            <a:ext cx="100965" cy="100330"/>
          </a:xfrm>
          <a:custGeom>
            <a:avLst/>
            <a:gdLst/>
            <a:ahLst/>
            <a:cxnLst/>
            <a:rect l="l" t="t" r="r" b="b"/>
            <a:pathLst>
              <a:path w="100965" h="100330">
                <a:moveTo>
                  <a:pt x="53213" y="0"/>
                </a:moveTo>
                <a:lnTo>
                  <a:pt x="32575" y="3319"/>
                </a:lnTo>
                <a:lnTo>
                  <a:pt x="15843" y="14128"/>
                </a:lnTo>
                <a:lnTo>
                  <a:pt x="4492" y="30471"/>
                </a:lnTo>
                <a:lnTo>
                  <a:pt x="0" y="50393"/>
                </a:lnTo>
                <a:lnTo>
                  <a:pt x="8810" y="78810"/>
                </a:lnTo>
                <a:lnTo>
                  <a:pt x="30575" y="96294"/>
                </a:lnTo>
                <a:lnTo>
                  <a:pt x="58293" y="100010"/>
                </a:lnTo>
                <a:lnTo>
                  <a:pt x="84963" y="87122"/>
                </a:lnTo>
                <a:lnTo>
                  <a:pt x="91997" y="78647"/>
                </a:lnTo>
                <a:lnTo>
                  <a:pt x="96948" y="69567"/>
                </a:lnTo>
                <a:lnTo>
                  <a:pt x="99875" y="60082"/>
                </a:lnTo>
                <a:lnTo>
                  <a:pt x="100838" y="50393"/>
                </a:lnTo>
                <a:lnTo>
                  <a:pt x="97450" y="32091"/>
                </a:lnTo>
                <a:lnTo>
                  <a:pt x="87836" y="16286"/>
                </a:lnTo>
                <a:lnTo>
                  <a:pt x="72816" y="4936"/>
                </a:lnTo>
                <a:lnTo>
                  <a:pt x="53213" y="0"/>
                </a:lnTo>
                <a:close/>
              </a:path>
            </a:pathLst>
          </a:custGeom>
          <a:solidFill>
            <a:srgbClr val="EA5458"/>
          </a:solidFill>
        </p:spPr>
        <p:txBody>
          <a:bodyPr wrap="square" lIns="0" tIns="0" rIns="0" bIns="0" rtlCol="0"/>
          <a:lstStyle/>
          <a:p>
            <a:endParaRPr/>
          </a:p>
        </p:txBody>
      </p:sp>
      <p:sp>
        <p:nvSpPr>
          <p:cNvPr id="26" name="object 26"/>
          <p:cNvSpPr/>
          <p:nvPr/>
        </p:nvSpPr>
        <p:spPr>
          <a:xfrm>
            <a:off x="17521173" y="1189431"/>
            <a:ext cx="100965" cy="99695"/>
          </a:xfrm>
          <a:custGeom>
            <a:avLst/>
            <a:gdLst/>
            <a:ahLst/>
            <a:cxnLst/>
            <a:rect l="l" t="t" r="r" b="b"/>
            <a:pathLst>
              <a:path w="100965" h="99694">
                <a:moveTo>
                  <a:pt x="53213" y="0"/>
                </a:moveTo>
                <a:lnTo>
                  <a:pt x="32575" y="3120"/>
                </a:lnTo>
                <a:lnTo>
                  <a:pt x="15843" y="13596"/>
                </a:lnTo>
                <a:lnTo>
                  <a:pt x="4492" y="29876"/>
                </a:lnTo>
                <a:lnTo>
                  <a:pt x="0" y="50406"/>
                </a:lnTo>
                <a:lnTo>
                  <a:pt x="8810" y="78800"/>
                </a:lnTo>
                <a:lnTo>
                  <a:pt x="30575" y="96126"/>
                </a:lnTo>
                <a:lnTo>
                  <a:pt x="58293" y="99412"/>
                </a:lnTo>
                <a:lnTo>
                  <a:pt x="84963" y="85686"/>
                </a:lnTo>
                <a:lnTo>
                  <a:pt x="91997" y="77630"/>
                </a:lnTo>
                <a:lnTo>
                  <a:pt x="96948" y="68765"/>
                </a:lnTo>
                <a:lnTo>
                  <a:pt x="99875" y="59360"/>
                </a:lnTo>
                <a:lnTo>
                  <a:pt x="100838" y="49682"/>
                </a:lnTo>
                <a:lnTo>
                  <a:pt x="97450" y="31798"/>
                </a:lnTo>
                <a:lnTo>
                  <a:pt x="87836" y="16206"/>
                </a:lnTo>
                <a:lnTo>
                  <a:pt x="72816" y="4932"/>
                </a:lnTo>
                <a:lnTo>
                  <a:pt x="53213" y="0"/>
                </a:lnTo>
                <a:close/>
              </a:path>
            </a:pathLst>
          </a:custGeom>
          <a:solidFill>
            <a:srgbClr val="EA5458"/>
          </a:solidFill>
        </p:spPr>
        <p:txBody>
          <a:bodyPr wrap="square" lIns="0" tIns="0" rIns="0" bIns="0" rtlCol="0"/>
          <a:lstStyle/>
          <a:p>
            <a:endParaRPr/>
          </a:p>
        </p:txBody>
      </p:sp>
      <p:sp>
        <p:nvSpPr>
          <p:cNvPr id="27" name="object 27"/>
          <p:cNvSpPr/>
          <p:nvPr/>
        </p:nvSpPr>
        <p:spPr>
          <a:xfrm>
            <a:off x="17521173" y="653758"/>
            <a:ext cx="100965" cy="100965"/>
          </a:xfrm>
          <a:custGeom>
            <a:avLst/>
            <a:gdLst/>
            <a:ahLst/>
            <a:cxnLst/>
            <a:rect l="l" t="t" r="r" b="b"/>
            <a:pathLst>
              <a:path w="100965" h="100965">
                <a:moveTo>
                  <a:pt x="53213" y="0"/>
                </a:moveTo>
                <a:lnTo>
                  <a:pt x="32575" y="3321"/>
                </a:lnTo>
                <a:lnTo>
                  <a:pt x="15843" y="14135"/>
                </a:lnTo>
                <a:lnTo>
                  <a:pt x="4492" y="30482"/>
                </a:lnTo>
                <a:lnTo>
                  <a:pt x="0" y="50406"/>
                </a:lnTo>
                <a:lnTo>
                  <a:pt x="8810" y="79324"/>
                </a:lnTo>
                <a:lnTo>
                  <a:pt x="30575" y="97110"/>
                </a:lnTo>
                <a:lnTo>
                  <a:pt x="58293" y="100723"/>
                </a:lnTo>
                <a:lnTo>
                  <a:pt x="84963" y="87122"/>
                </a:lnTo>
                <a:lnTo>
                  <a:pt x="91997" y="78952"/>
                </a:lnTo>
                <a:lnTo>
                  <a:pt x="96948" y="69840"/>
                </a:lnTo>
                <a:lnTo>
                  <a:pt x="99875" y="60190"/>
                </a:lnTo>
                <a:lnTo>
                  <a:pt x="100838" y="50406"/>
                </a:lnTo>
                <a:lnTo>
                  <a:pt x="97450" y="32102"/>
                </a:lnTo>
                <a:lnTo>
                  <a:pt x="87836" y="16292"/>
                </a:lnTo>
                <a:lnTo>
                  <a:pt x="72816" y="4938"/>
                </a:lnTo>
                <a:lnTo>
                  <a:pt x="53213" y="0"/>
                </a:lnTo>
                <a:close/>
              </a:path>
            </a:pathLst>
          </a:custGeom>
          <a:solidFill>
            <a:srgbClr val="EA5458"/>
          </a:solidFill>
        </p:spPr>
        <p:txBody>
          <a:bodyPr wrap="square" lIns="0" tIns="0" rIns="0" bIns="0" rtlCol="0"/>
          <a:lstStyle/>
          <a:p>
            <a:endParaRPr/>
          </a:p>
        </p:txBody>
      </p:sp>
      <p:sp>
        <p:nvSpPr>
          <p:cNvPr id="28" name="object 28"/>
          <p:cNvSpPr/>
          <p:nvPr/>
        </p:nvSpPr>
        <p:spPr>
          <a:xfrm>
            <a:off x="15279878" y="2791434"/>
            <a:ext cx="105410" cy="100965"/>
          </a:xfrm>
          <a:custGeom>
            <a:avLst/>
            <a:gdLst/>
            <a:ahLst/>
            <a:cxnLst/>
            <a:rect l="l" t="t" r="r" b="b"/>
            <a:pathLst>
              <a:path w="105409" h="100964">
                <a:moveTo>
                  <a:pt x="53213" y="0"/>
                </a:moveTo>
                <a:lnTo>
                  <a:pt x="32557" y="3214"/>
                </a:lnTo>
                <a:lnTo>
                  <a:pt x="15795" y="13857"/>
                </a:lnTo>
                <a:lnTo>
                  <a:pt x="4439" y="30169"/>
                </a:lnTo>
                <a:lnTo>
                  <a:pt x="0" y="50393"/>
                </a:lnTo>
                <a:lnTo>
                  <a:pt x="4439" y="70215"/>
                </a:lnTo>
                <a:lnTo>
                  <a:pt x="15795" y="86393"/>
                </a:lnTo>
                <a:lnTo>
                  <a:pt x="32557" y="97172"/>
                </a:lnTo>
                <a:lnTo>
                  <a:pt x="53213" y="100799"/>
                </a:lnTo>
                <a:lnTo>
                  <a:pt x="73060" y="97172"/>
                </a:lnTo>
                <a:lnTo>
                  <a:pt x="89408" y="86393"/>
                </a:lnTo>
                <a:lnTo>
                  <a:pt x="100611" y="70215"/>
                </a:lnTo>
                <a:lnTo>
                  <a:pt x="105029" y="50393"/>
                </a:lnTo>
                <a:lnTo>
                  <a:pt x="100611" y="30169"/>
                </a:lnTo>
                <a:lnTo>
                  <a:pt x="89408" y="13857"/>
                </a:lnTo>
                <a:lnTo>
                  <a:pt x="73060" y="3214"/>
                </a:lnTo>
                <a:lnTo>
                  <a:pt x="53213" y="0"/>
                </a:lnTo>
                <a:close/>
              </a:path>
            </a:pathLst>
          </a:custGeom>
          <a:solidFill>
            <a:srgbClr val="EA5458"/>
          </a:solidFill>
        </p:spPr>
        <p:txBody>
          <a:bodyPr wrap="square" lIns="0" tIns="0" rIns="0" bIns="0" rtlCol="0"/>
          <a:lstStyle/>
          <a:p>
            <a:endParaRPr/>
          </a:p>
        </p:txBody>
      </p:sp>
      <p:sp>
        <p:nvSpPr>
          <p:cNvPr id="29" name="object 29"/>
          <p:cNvSpPr/>
          <p:nvPr/>
        </p:nvSpPr>
        <p:spPr>
          <a:xfrm>
            <a:off x="15281275" y="2256472"/>
            <a:ext cx="100330" cy="101600"/>
          </a:xfrm>
          <a:custGeom>
            <a:avLst/>
            <a:gdLst/>
            <a:ahLst/>
            <a:cxnLst/>
            <a:rect l="l" t="t" r="r" b="b"/>
            <a:pathLst>
              <a:path w="100330" h="101600">
                <a:moveTo>
                  <a:pt x="50419" y="0"/>
                </a:moveTo>
                <a:lnTo>
                  <a:pt x="28235" y="4443"/>
                </a:lnTo>
                <a:lnTo>
                  <a:pt x="12493" y="16109"/>
                </a:lnTo>
                <a:lnTo>
                  <a:pt x="3109" y="32500"/>
                </a:lnTo>
                <a:lnTo>
                  <a:pt x="0" y="51117"/>
                </a:lnTo>
                <a:lnTo>
                  <a:pt x="3109" y="69628"/>
                </a:lnTo>
                <a:lnTo>
                  <a:pt x="12493" y="85774"/>
                </a:lnTo>
                <a:lnTo>
                  <a:pt x="28235" y="97192"/>
                </a:lnTo>
                <a:lnTo>
                  <a:pt x="50419" y="101523"/>
                </a:lnTo>
                <a:lnTo>
                  <a:pt x="72161" y="97192"/>
                </a:lnTo>
                <a:lnTo>
                  <a:pt x="87677" y="85774"/>
                </a:lnTo>
                <a:lnTo>
                  <a:pt x="96978" y="69628"/>
                </a:lnTo>
                <a:lnTo>
                  <a:pt x="100076" y="51117"/>
                </a:lnTo>
                <a:lnTo>
                  <a:pt x="96978" y="32500"/>
                </a:lnTo>
                <a:lnTo>
                  <a:pt x="87677" y="16109"/>
                </a:lnTo>
                <a:lnTo>
                  <a:pt x="72161" y="4443"/>
                </a:lnTo>
                <a:lnTo>
                  <a:pt x="50419" y="0"/>
                </a:lnTo>
                <a:close/>
              </a:path>
            </a:pathLst>
          </a:custGeom>
          <a:solidFill>
            <a:srgbClr val="EA5458"/>
          </a:solidFill>
        </p:spPr>
        <p:txBody>
          <a:bodyPr wrap="square" lIns="0" tIns="0" rIns="0" bIns="0" rtlCol="0"/>
          <a:lstStyle/>
          <a:p>
            <a:endParaRPr/>
          </a:p>
        </p:txBody>
      </p:sp>
      <p:sp>
        <p:nvSpPr>
          <p:cNvPr id="30" name="object 30"/>
          <p:cNvSpPr/>
          <p:nvPr/>
        </p:nvSpPr>
        <p:spPr>
          <a:xfrm>
            <a:off x="15279116" y="1722958"/>
            <a:ext cx="104775" cy="100965"/>
          </a:xfrm>
          <a:custGeom>
            <a:avLst/>
            <a:gdLst/>
            <a:ahLst/>
            <a:cxnLst/>
            <a:rect l="l" t="t" r="r" b="b"/>
            <a:pathLst>
              <a:path w="104775" h="100964">
                <a:moveTo>
                  <a:pt x="52578" y="0"/>
                </a:moveTo>
                <a:lnTo>
                  <a:pt x="29467" y="3318"/>
                </a:lnTo>
                <a:lnTo>
                  <a:pt x="13049" y="14666"/>
                </a:lnTo>
                <a:lnTo>
                  <a:pt x="3250" y="31280"/>
                </a:lnTo>
                <a:lnTo>
                  <a:pt x="0" y="50393"/>
                </a:lnTo>
                <a:lnTo>
                  <a:pt x="3250" y="69406"/>
                </a:lnTo>
                <a:lnTo>
                  <a:pt x="13049" y="85855"/>
                </a:lnTo>
                <a:lnTo>
                  <a:pt x="29467" y="97174"/>
                </a:lnTo>
                <a:lnTo>
                  <a:pt x="52578" y="100799"/>
                </a:lnTo>
                <a:lnTo>
                  <a:pt x="72515" y="97579"/>
                </a:lnTo>
                <a:lnTo>
                  <a:pt x="89011" y="86936"/>
                </a:lnTo>
                <a:lnTo>
                  <a:pt x="100244" y="70622"/>
                </a:lnTo>
                <a:lnTo>
                  <a:pt x="104394" y="50393"/>
                </a:lnTo>
                <a:lnTo>
                  <a:pt x="100244" y="30271"/>
                </a:lnTo>
                <a:lnTo>
                  <a:pt x="89011" y="14128"/>
                </a:lnTo>
                <a:lnTo>
                  <a:pt x="72515" y="3519"/>
                </a:lnTo>
                <a:lnTo>
                  <a:pt x="52578" y="0"/>
                </a:lnTo>
                <a:close/>
              </a:path>
            </a:pathLst>
          </a:custGeom>
          <a:solidFill>
            <a:srgbClr val="EA5458"/>
          </a:solidFill>
        </p:spPr>
        <p:txBody>
          <a:bodyPr wrap="square" lIns="0" tIns="0" rIns="0" bIns="0" rtlCol="0"/>
          <a:lstStyle/>
          <a:p>
            <a:endParaRPr/>
          </a:p>
        </p:txBody>
      </p:sp>
      <p:sp>
        <p:nvSpPr>
          <p:cNvPr id="31" name="object 31"/>
          <p:cNvSpPr/>
          <p:nvPr/>
        </p:nvSpPr>
        <p:spPr>
          <a:xfrm>
            <a:off x="15279116" y="1188720"/>
            <a:ext cx="104775" cy="100965"/>
          </a:xfrm>
          <a:custGeom>
            <a:avLst/>
            <a:gdLst/>
            <a:ahLst/>
            <a:cxnLst/>
            <a:rect l="l" t="t" r="r" b="b"/>
            <a:pathLst>
              <a:path w="104775" h="100965">
                <a:moveTo>
                  <a:pt x="52578" y="0"/>
                </a:moveTo>
                <a:lnTo>
                  <a:pt x="29467" y="3318"/>
                </a:lnTo>
                <a:lnTo>
                  <a:pt x="13049" y="14666"/>
                </a:lnTo>
                <a:lnTo>
                  <a:pt x="3250" y="31280"/>
                </a:lnTo>
                <a:lnTo>
                  <a:pt x="0" y="50393"/>
                </a:lnTo>
                <a:lnTo>
                  <a:pt x="3250" y="69406"/>
                </a:lnTo>
                <a:lnTo>
                  <a:pt x="13049" y="85855"/>
                </a:lnTo>
                <a:lnTo>
                  <a:pt x="29467" y="97174"/>
                </a:lnTo>
                <a:lnTo>
                  <a:pt x="52578" y="100799"/>
                </a:lnTo>
                <a:lnTo>
                  <a:pt x="72515" y="97478"/>
                </a:lnTo>
                <a:lnTo>
                  <a:pt x="89011" y="86664"/>
                </a:lnTo>
                <a:lnTo>
                  <a:pt x="100244" y="70317"/>
                </a:lnTo>
                <a:lnTo>
                  <a:pt x="104394" y="50393"/>
                </a:lnTo>
                <a:lnTo>
                  <a:pt x="100244" y="30069"/>
                </a:lnTo>
                <a:lnTo>
                  <a:pt x="89011" y="13590"/>
                </a:lnTo>
                <a:lnTo>
                  <a:pt x="72515" y="2914"/>
                </a:lnTo>
                <a:lnTo>
                  <a:pt x="52578" y="0"/>
                </a:lnTo>
                <a:close/>
              </a:path>
            </a:pathLst>
          </a:custGeom>
          <a:solidFill>
            <a:srgbClr val="EA5458"/>
          </a:solidFill>
        </p:spPr>
        <p:txBody>
          <a:bodyPr wrap="square" lIns="0" tIns="0" rIns="0" bIns="0" rtlCol="0"/>
          <a:lstStyle/>
          <a:p>
            <a:endParaRPr/>
          </a:p>
        </p:txBody>
      </p:sp>
      <p:sp>
        <p:nvSpPr>
          <p:cNvPr id="32" name="object 32"/>
          <p:cNvSpPr/>
          <p:nvPr/>
        </p:nvSpPr>
        <p:spPr>
          <a:xfrm>
            <a:off x="15281275" y="653758"/>
            <a:ext cx="100330" cy="100965"/>
          </a:xfrm>
          <a:custGeom>
            <a:avLst/>
            <a:gdLst/>
            <a:ahLst/>
            <a:cxnLst/>
            <a:rect l="l" t="t" r="r" b="b"/>
            <a:pathLst>
              <a:path w="100330" h="100965">
                <a:moveTo>
                  <a:pt x="50419" y="0"/>
                </a:moveTo>
                <a:lnTo>
                  <a:pt x="28235" y="4432"/>
                </a:lnTo>
                <a:lnTo>
                  <a:pt x="12493" y="16021"/>
                </a:lnTo>
                <a:lnTo>
                  <a:pt x="3109" y="32200"/>
                </a:lnTo>
                <a:lnTo>
                  <a:pt x="0" y="50406"/>
                </a:lnTo>
                <a:lnTo>
                  <a:pt x="3109" y="68910"/>
                </a:lnTo>
                <a:lnTo>
                  <a:pt x="12493" y="85051"/>
                </a:lnTo>
                <a:lnTo>
                  <a:pt x="28235" y="96469"/>
                </a:lnTo>
                <a:lnTo>
                  <a:pt x="50419" y="100799"/>
                </a:lnTo>
                <a:lnTo>
                  <a:pt x="72161" y="96469"/>
                </a:lnTo>
                <a:lnTo>
                  <a:pt x="87677" y="85051"/>
                </a:lnTo>
                <a:lnTo>
                  <a:pt x="96978" y="68910"/>
                </a:lnTo>
                <a:lnTo>
                  <a:pt x="100076" y="50406"/>
                </a:lnTo>
                <a:lnTo>
                  <a:pt x="96978" y="32200"/>
                </a:lnTo>
                <a:lnTo>
                  <a:pt x="87677" y="16021"/>
                </a:lnTo>
                <a:lnTo>
                  <a:pt x="72161" y="4432"/>
                </a:lnTo>
                <a:lnTo>
                  <a:pt x="50419" y="0"/>
                </a:lnTo>
                <a:close/>
              </a:path>
            </a:pathLst>
          </a:custGeom>
          <a:solidFill>
            <a:srgbClr val="EA5458"/>
          </a:solidFill>
        </p:spPr>
        <p:txBody>
          <a:bodyPr wrap="square" lIns="0" tIns="0" rIns="0" bIns="0" rtlCol="0"/>
          <a:lstStyle/>
          <a:p>
            <a:endParaRPr/>
          </a:p>
        </p:txBody>
      </p:sp>
      <p:sp>
        <p:nvSpPr>
          <p:cNvPr id="33" name="object 33"/>
          <p:cNvSpPr/>
          <p:nvPr/>
        </p:nvSpPr>
        <p:spPr>
          <a:xfrm>
            <a:off x="15838551" y="2791434"/>
            <a:ext cx="106045" cy="98425"/>
          </a:xfrm>
          <a:custGeom>
            <a:avLst/>
            <a:gdLst/>
            <a:ahLst/>
            <a:cxnLst/>
            <a:rect l="l" t="t" r="r" b="b"/>
            <a:pathLst>
              <a:path w="106044" h="98425">
                <a:moveTo>
                  <a:pt x="53340" y="0"/>
                </a:moveTo>
                <a:lnTo>
                  <a:pt x="32950" y="3112"/>
                </a:lnTo>
                <a:lnTo>
                  <a:pt x="16144" y="13585"/>
                </a:lnTo>
                <a:lnTo>
                  <a:pt x="4601" y="29864"/>
                </a:lnTo>
                <a:lnTo>
                  <a:pt x="0" y="50393"/>
                </a:lnTo>
                <a:lnTo>
                  <a:pt x="12026" y="82190"/>
                </a:lnTo>
                <a:lnTo>
                  <a:pt x="37750" y="98088"/>
                </a:lnTo>
                <a:lnTo>
                  <a:pt x="68040" y="98088"/>
                </a:lnTo>
                <a:lnTo>
                  <a:pt x="93764" y="82190"/>
                </a:lnTo>
                <a:lnTo>
                  <a:pt x="105791" y="50393"/>
                </a:lnTo>
                <a:lnTo>
                  <a:pt x="101167" y="30469"/>
                </a:lnTo>
                <a:lnTo>
                  <a:pt x="89566" y="14123"/>
                </a:lnTo>
                <a:lnTo>
                  <a:pt x="72965" y="3314"/>
                </a:lnTo>
                <a:lnTo>
                  <a:pt x="53340" y="0"/>
                </a:lnTo>
                <a:close/>
              </a:path>
            </a:pathLst>
          </a:custGeom>
          <a:solidFill>
            <a:srgbClr val="EA5458"/>
          </a:solidFill>
        </p:spPr>
        <p:txBody>
          <a:bodyPr wrap="square" lIns="0" tIns="0" rIns="0" bIns="0" rtlCol="0"/>
          <a:lstStyle/>
          <a:p>
            <a:endParaRPr/>
          </a:p>
        </p:txBody>
      </p:sp>
      <p:sp>
        <p:nvSpPr>
          <p:cNvPr id="34" name="object 34"/>
          <p:cNvSpPr/>
          <p:nvPr/>
        </p:nvSpPr>
        <p:spPr>
          <a:xfrm>
            <a:off x="15839947" y="2256472"/>
            <a:ext cx="100330" cy="100965"/>
          </a:xfrm>
          <a:custGeom>
            <a:avLst/>
            <a:gdLst/>
            <a:ahLst/>
            <a:cxnLst/>
            <a:rect l="l" t="t" r="r" b="b"/>
            <a:pathLst>
              <a:path w="100330" h="100964">
                <a:moveTo>
                  <a:pt x="51943" y="0"/>
                </a:moveTo>
                <a:lnTo>
                  <a:pt x="31932" y="3927"/>
                </a:lnTo>
                <a:lnTo>
                  <a:pt x="15398" y="14673"/>
                </a:lnTo>
                <a:lnTo>
                  <a:pt x="4151" y="30684"/>
                </a:lnTo>
                <a:lnTo>
                  <a:pt x="0" y="50406"/>
                </a:lnTo>
                <a:lnTo>
                  <a:pt x="8632" y="79322"/>
                </a:lnTo>
                <a:lnTo>
                  <a:pt x="30099" y="97105"/>
                </a:lnTo>
                <a:lnTo>
                  <a:pt x="57757" y="100717"/>
                </a:lnTo>
                <a:lnTo>
                  <a:pt x="84963" y="87122"/>
                </a:lnTo>
                <a:lnTo>
                  <a:pt x="91878" y="79178"/>
                </a:lnTo>
                <a:lnTo>
                  <a:pt x="96567" y="70562"/>
                </a:lnTo>
                <a:lnTo>
                  <a:pt x="99232" y="61406"/>
                </a:lnTo>
                <a:lnTo>
                  <a:pt x="100076" y="51841"/>
                </a:lnTo>
                <a:lnTo>
                  <a:pt x="96698" y="33409"/>
                </a:lnTo>
                <a:lnTo>
                  <a:pt x="87058" y="17276"/>
                </a:lnTo>
                <a:lnTo>
                  <a:pt x="71893" y="5465"/>
                </a:lnTo>
                <a:lnTo>
                  <a:pt x="51943" y="0"/>
                </a:lnTo>
                <a:close/>
              </a:path>
            </a:pathLst>
          </a:custGeom>
          <a:solidFill>
            <a:srgbClr val="EA5458"/>
          </a:solidFill>
        </p:spPr>
        <p:txBody>
          <a:bodyPr wrap="square" lIns="0" tIns="0" rIns="0" bIns="0" rtlCol="0"/>
          <a:lstStyle/>
          <a:p>
            <a:endParaRPr/>
          </a:p>
        </p:txBody>
      </p:sp>
      <p:sp>
        <p:nvSpPr>
          <p:cNvPr id="35" name="object 35"/>
          <p:cNvSpPr/>
          <p:nvPr/>
        </p:nvSpPr>
        <p:spPr>
          <a:xfrm>
            <a:off x="15839947" y="1722958"/>
            <a:ext cx="100330" cy="100330"/>
          </a:xfrm>
          <a:custGeom>
            <a:avLst/>
            <a:gdLst/>
            <a:ahLst/>
            <a:cxnLst/>
            <a:rect l="l" t="t" r="r" b="b"/>
            <a:pathLst>
              <a:path w="100330" h="100330">
                <a:moveTo>
                  <a:pt x="51943" y="0"/>
                </a:moveTo>
                <a:lnTo>
                  <a:pt x="31932" y="3319"/>
                </a:lnTo>
                <a:lnTo>
                  <a:pt x="15398" y="14128"/>
                </a:lnTo>
                <a:lnTo>
                  <a:pt x="4151" y="30471"/>
                </a:lnTo>
                <a:lnTo>
                  <a:pt x="0" y="50393"/>
                </a:lnTo>
                <a:lnTo>
                  <a:pt x="8632" y="78810"/>
                </a:lnTo>
                <a:lnTo>
                  <a:pt x="30099" y="96294"/>
                </a:lnTo>
                <a:lnTo>
                  <a:pt x="57757" y="100010"/>
                </a:lnTo>
                <a:lnTo>
                  <a:pt x="84963" y="87122"/>
                </a:lnTo>
                <a:lnTo>
                  <a:pt x="91878" y="78658"/>
                </a:lnTo>
                <a:lnTo>
                  <a:pt x="96567" y="69657"/>
                </a:lnTo>
                <a:lnTo>
                  <a:pt x="99232" y="60388"/>
                </a:lnTo>
                <a:lnTo>
                  <a:pt x="100076" y="51117"/>
                </a:lnTo>
                <a:lnTo>
                  <a:pt x="96698" y="32396"/>
                </a:lnTo>
                <a:lnTo>
                  <a:pt x="87058" y="16376"/>
                </a:lnTo>
                <a:lnTo>
                  <a:pt x="71893" y="4947"/>
                </a:lnTo>
                <a:lnTo>
                  <a:pt x="51943" y="0"/>
                </a:lnTo>
                <a:close/>
              </a:path>
            </a:pathLst>
          </a:custGeom>
          <a:solidFill>
            <a:srgbClr val="EA5458"/>
          </a:solidFill>
        </p:spPr>
        <p:txBody>
          <a:bodyPr wrap="square" lIns="0" tIns="0" rIns="0" bIns="0" rtlCol="0"/>
          <a:lstStyle/>
          <a:p>
            <a:endParaRPr/>
          </a:p>
        </p:txBody>
      </p:sp>
      <p:sp>
        <p:nvSpPr>
          <p:cNvPr id="36" name="object 36"/>
          <p:cNvSpPr/>
          <p:nvPr/>
        </p:nvSpPr>
        <p:spPr>
          <a:xfrm>
            <a:off x="15839947" y="1188720"/>
            <a:ext cx="100330" cy="100330"/>
          </a:xfrm>
          <a:custGeom>
            <a:avLst/>
            <a:gdLst/>
            <a:ahLst/>
            <a:cxnLst/>
            <a:rect l="l" t="t" r="r" b="b"/>
            <a:pathLst>
              <a:path w="100330" h="100330">
                <a:moveTo>
                  <a:pt x="51943" y="0"/>
                </a:moveTo>
                <a:lnTo>
                  <a:pt x="31932" y="3219"/>
                </a:lnTo>
                <a:lnTo>
                  <a:pt x="15398" y="13862"/>
                </a:lnTo>
                <a:lnTo>
                  <a:pt x="4151" y="30171"/>
                </a:lnTo>
                <a:lnTo>
                  <a:pt x="0" y="50393"/>
                </a:lnTo>
                <a:lnTo>
                  <a:pt x="0" y="51828"/>
                </a:lnTo>
                <a:lnTo>
                  <a:pt x="8632" y="79404"/>
                </a:lnTo>
                <a:lnTo>
                  <a:pt x="30099" y="96383"/>
                </a:lnTo>
                <a:lnTo>
                  <a:pt x="57757" y="99727"/>
                </a:lnTo>
                <a:lnTo>
                  <a:pt x="84963" y="86398"/>
                </a:lnTo>
                <a:lnTo>
                  <a:pt x="91878" y="78341"/>
                </a:lnTo>
                <a:lnTo>
                  <a:pt x="96567" y="69476"/>
                </a:lnTo>
                <a:lnTo>
                  <a:pt x="99232" y="60071"/>
                </a:lnTo>
                <a:lnTo>
                  <a:pt x="100076" y="50393"/>
                </a:lnTo>
                <a:lnTo>
                  <a:pt x="96698" y="32396"/>
                </a:lnTo>
                <a:lnTo>
                  <a:pt x="87058" y="16557"/>
                </a:lnTo>
                <a:lnTo>
                  <a:pt x="71893" y="5037"/>
                </a:lnTo>
                <a:lnTo>
                  <a:pt x="51943" y="0"/>
                </a:lnTo>
                <a:close/>
              </a:path>
            </a:pathLst>
          </a:custGeom>
          <a:solidFill>
            <a:srgbClr val="EA5458"/>
          </a:solidFill>
        </p:spPr>
        <p:txBody>
          <a:bodyPr wrap="square" lIns="0" tIns="0" rIns="0" bIns="0" rtlCol="0"/>
          <a:lstStyle/>
          <a:p>
            <a:endParaRPr/>
          </a:p>
        </p:txBody>
      </p:sp>
      <p:sp>
        <p:nvSpPr>
          <p:cNvPr id="37" name="object 37"/>
          <p:cNvSpPr/>
          <p:nvPr/>
        </p:nvSpPr>
        <p:spPr>
          <a:xfrm>
            <a:off x="15839947" y="653758"/>
            <a:ext cx="100330" cy="100965"/>
          </a:xfrm>
          <a:custGeom>
            <a:avLst/>
            <a:gdLst/>
            <a:ahLst/>
            <a:cxnLst/>
            <a:rect l="l" t="t" r="r" b="b"/>
            <a:pathLst>
              <a:path w="100330" h="100965">
                <a:moveTo>
                  <a:pt x="51943" y="0"/>
                </a:moveTo>
                <a:lnTo>
                  <a:pt x="31932" y="3321"/>
                </a:lnTo>
                <a:lnTo>
                  <a:pt x="15398" y="14135"/>
                </a:lnTo>
                <a:lnTo>
                  <a:pt x="4151" y="30482"/>
                </a:lnTo>
                <a:lnTo>
                  <a:pt x="0" y="50406"/>
                </a:lnTo>
                <a:lnTo>
                  <a:pt x="8632" y="79324"/>
                </a:lnTo>
                <a:lnTo>
                  <a:pt x="30099" y="97110"/>
                </a:lnTo>
                <a:lnTo>
                  <a:pt x="57757" y="100723"/>
                </a:lnTo>
                <a:lnTo>
                  <a:pt x="84963" y="87122"/>
                </a:lnTo>
                <a:lnTo>
                  <a:pt x="91878" y="79065"/>
                </a:lnTo>
                <a:lnTo>
                  <a:pt x="96567" y="70200"/>
                </a:lnTo>
                <a:lnTo>
                  <a:pt x="99232" y="60795"/>
                </a:lnTo>
                <a:lnTo>
                  <a:pt x="100076" y="51117"/>
                </a:lnTo>
                <a:lnTo>
                  <a:pt x="96698" y="32702"/>
                </a:lnTo>
                <a:lnTo>
                  <a:pt x="87058" y="16648"/>
                </a:lnTo>
                <a:lnTo>
                  <a:pt x="71893" y="5049"/>
                </a:lnTo>
                <a:lnTo>
                  <a:pt x="51943" y="0"/>
                </a:lnTo>
                <a:close/>
              </a:path>
            </a:pathLst>
          </a:custGeom>
          <a:solidFill>
            <a:srgbClr val="EA5458"/>
          </a:solidFill>
        </p:spPr>
        <p:txBody>
          <a:bodyPr wrap="square" lIns="0" tIns="0" rIns="0" bIns="0" rtlCol="0"/>
          <a:lstStyle/>
          <a:p>
            <a:endParaRPr/>
          </a:p>
        </p:txBody>
      </p:sp>
      <p:sp>
        <p:nvSpPr>
          <p:cNvPr id="38" name="object 38"/>
          <p:cNvSpPr/>
          <p:nvPr/>
        </p:nvSpPr>
        <p:spPr>
          <a:xfrm>
            <a:off x="16400144" y="2791434"/>
            <a:ext cx="106045" cy="101600"/>
          </a:xfrm>
          <a:custGeom>
            <a:avLst/>
            <a:gdLst/>
            <a:ahLst/>
            <a:cxnLst/>
            <a:rect l="l" t="t" r="r" b="b"/>
            <a:pathLst>
              <a:path w="106044" h="101600">
                <a:moveTo>
                  <a:pt x="53213" y="0"/>
                </a:moveTo>
                <a:lnTo>
                  <a:pt x="32575" y="3214"/>
                </a:lnTo>
                <a:lnTo>
                  <a:pt x="15843" y="13857"/>
                </a:lnTo>
                <a:lnTo>
                  <a:pt x="4492" y="30169"/>
                </a:lnTo>
                <a:lnTo>
                  <a:pt x="0" y="50393"/>
                </a:lnTo>
                <a:lnTo>
                  <a:pt x="11002" y="84262"/>
                </a:lnTo>
                <a:lnTo>
                  <a:pt x="37238" y="101197"/>
                </a:lnTo>
                <a:lnTo>
                  <a:pt x="68552" y="101197"/>
                </a:lnTo>
                <a:lnTo>
                  <a:pt x="94788" y="84262"/>
                </a:lnTo>
                <a:lnTo>
                  <a:pt x="105791" y="50393"/>
                </a:lnTo>
                <a:lnTo>
                  <a:pt x="100951" y="30169"/>
                </a:lnTo>
                <a:lnTo>
                  <a:pt x="89550" y="13857"/>
                </a:lnTo>
                <a:lnTo>
                  <a:pt x="73126" y="3214"/>
                </a:lnTo>
                <a:lnTo>
                  <a:pt x="53213" y="0"/>
                </a:lnTo>
                <a:close/>
              </a:path>
            </a:pathLst>
          </a:custGeom>
          <a:solidFill>
            <a:srgbClr val="EA5458"/>
          </a:solidFill>
        </p:spPr>
        <p:txBody>
          <a:bodyPr wrap="square" lIns="0" tIns="0" rIns="0" bIns="0" rtlCol="0"/>
          <a:lstStyle/>
          <a:p>
            <a:endParaRPr/>
          </a:p>
        </p:txBody>
      </p:sp>
      <p:sp>
        <p:nvSpPr>
          <p:cNvPr id="39" name="object 39"/>
          <p:cNvSpPr/>
          <p:nvPr/>
        </p:nvSpPr>
        <p:spPr>
          <a:xfrm>
            <a:off x="16399383" y="2256472"/>
            <a:ext cx="100965" cy="100965"/>
          </a:xfrm>
          <a:custGeom>
            <a:avLst/>
            <a:gdLst/>
            <a:ahLst/>
            <a:cxnLst/>
            <a:rect l="l" t="t" r="r" b="b"/>
            <a:pathLst>
              <a:path w="100965" h="100964">
                <a:moveTo>
                  <a:pt x="52578" y="0"/>
                </a:moveTo>
                <a:lnTo>
                  <a:pt x="32307" y="3927"/>
                </a:lnTo>
                <a:lnTo>
                  <a:pt x="15763" y="14673"/>
                </a:lnTo>
                <a:lnTo>
                  <a:pt x="4482" y="30684"/>
                </a:lnTo>
                <a:lnTo>
                  <a:pt x="0" y="50406"/>
                </a:lnTo>
                <a:lnTo>
                  <a:pt x="8721" y="79322"/>
                </a:lnTo>
                <a:lnTo>
                  <a:pt x="30337" y="97105"/>
                </a:lnTo>
                <a:lnTo>
                  <a:pt x="58025" y="100717"/>
                </a:lnTo>
                <a:lnTo>
                  <a:pt x="84963" y="87122"/>
                </a:lnTo>
                <a:lnTo>
                  <a:pt x="91997" y="79065"/>
                </a:lnTo>
                <a:lnTo>
                  <a:pt x="96948" y="70200"/>
                </a:lnTo>
                <a:lnTo>
                  <a:pt x="99875" y="60795"/>
                </a:lnTo>
                <a:lnTo>
                  <a:pt x="100838" y="51117"/>
                </a:lnTo>
                <a:lnTo>
                  <a:pt x="97458" y="32704"/>
                </a:lnTo>
                <a:lnTo>
                  <a:pt x="87804" y="16652"/>
                </a:lnTo>
                <a:lnTo>
                  <a:pt x="72602" y="5054"/>
                </a:lnTo>
                <a:lnTo>
                  <a:pt x="52578" y="0"/>
                </a:lnTo>
                <a:close/>
              </a:path>
            </a:pathLst>
          </a:custGeom>
          <a:solidFill>
            <a:srgbClr val="EA5458"/>
          </a:solidFill>
        </p:spPr>
        <p:txBody>
          <a:bodyPr wrap="square" lIns="0" tIns="0" rIns="0" bIns="0" rtlCol="0"/>
          <a:lstStyle/>
          <a:p>
            <a:endParaRPr/>
          </a:p>
        </p:txBody>
      </p:sp>
      <p:sp>
        <p:nvSpPr>
          <p:cNvPr id="40" name="object 40"/>
          <p:cNvSpPr/>
          <p:nvPr/>
        </p:nvSpPr>
        <p:spPr>
          <a:xfrm>
            <a:off x="16399383" y="1722958"/>
            <a:ext cx="100965" cy="100330"/>
          </a:xfrm>
          <a:custGeom>
            <a:avLst/>
            <a:gdLst/>
            <a:ahLst/>
            <a:cxnLst/>
            <a:rect l="l" t="t" r="r" b="b"/>
            <a:pathLst>
              <a:path w="100965" h="100330">
                <a:moveTo>
                  <a:pt x="52578" y="0"/>
                </a:moveTo>
                <a:lnTo>
                  <a:pt x="32307" y="3319"/>
                </a:lnTo>
                <a:lnTo>
                  <a:pt x="15763" y="14128"/>
                </a:lnTo>
                <a:lnTo>
                  <a:pt x="4482" y="30471"/>
                </a:lnTo>
                <a:lnTo>
                  <a:pt x="0" y="50393"/>
                </a:lnTo>
                <a:lnTo>
                  <a:pt x="8721" y="78810"/>
                </a:lnTo>
                <a:lnTo>
                  <a:pt x="30337" y="96294"/>
                </a:lnTo>
                <a:lnTo>
                  <a:pt x="58025" y="100010"/>
                </a:lnTo>
                <a:lnTo>
                  <a:pt x="84963" y="87122"/>
                </a:lnTo>
                <a:lnTo>
                  <a:pt x="91997" y="78647"/>
                </a:lnTo>
                <a:lnTo>
                  <a:pt x="96948" y="69567"/>
                </a:lnTo>
                <a:lnTo>
                  <a:pt x="99875" y="60082"/>
                </a:lnTo>
                <a:lnTo>
                  <a:pt x="100838" y="50393"/>
                </a:lnTo>
                <a:lnTo>
                  <a:pt x="97458" y="32091"/>
                </a:lnTo>
                <a:lnTo>
                  <a:pt x="87804" y="16286"/>
                </a:lnTo>
                <a:lnTo>
                  <a:pt x="72602" y="4936"/>
                </a:lnTo>
                <a:lnTo>
                  <a:pt x="52578" y="0"/>
                </a:lnTo>
                <a:close/>
              </a:path>
            </a:pathLst>
          </a:custGeom>
          <a:solidFill>
            <a:srgbClr val="EA5458"/>
          </a:solidFill>
        </p:spPr>
        <p:txBody>
          <a:bodyPr wrap="square" lIns="0" tIns="0" rIns="0" bIns="0" rtlCol="0"/>
          <a:lstStyle/>
          <a:p>
            <a:endParaRPr/>
          </a:p>
        </p:txBody>
      </p:sp>
      <p:sp>
        <p:nvSpPr>
          <p:cNvPr id="41" name="object 41"/>
          <p:cNvSpPr/>
          <p:nvPr/>
        </p:nvSpPr>
        <p:spPr>
          <a:xfrm>
            <a:off x="16399383" y="1189431"/>
            <a:ext cx="100965" cy="99695"/>
          </a:xfrm>
          <a:custGeom>
            <a:avLst/>
            <a:gdLst/>
            <a:ahLst/>
            <a:cxnLst/>
            <a:rect l="l" t="t" r="r" b="b"/>
            <a:pathLst>
              <a:path w="100965" h="99694">
                <a:moveTo>
                  <a:pt x="52578" y="0"/>
                </a:moveTo>
                <a:lnTo>
                  <a:pt x="32307" y="3120"/>
                </a:lnTo>
                <a:lnTo>
                  <a:pt x="15763" y="13596"/>
                </a:lnTo>
                <a:lnTo>
                  <a:pt x="4482" y="29876"/>
                </a:lnTo>
                <a:lnTo>
                  <a:pt x="0" y="50406"/>
                </a:lnTo>
                <a:lnTo>
                  <a:pt x="8721" y="78800"/>
                </a:lnTo>
                <a:lnTo>
                  <a:pt x="30337" y="96126"/>
                </a:lnTo>
                <a:lnTo>
                  <a:pt x="58025" y="99412"/>
                </a:lnTo>
                <a:lnTo>
                  <a:pt x="84963" y="85686"/>
                </a:lnTo>
                <a:lnTo>
                  <a:pt x="91997" y="77743"/>
                </a:lnTo>
                <a:lnTo>
                  <a:pt x="96948" y="69127"/>
                </a:lnTo>
                <a:lnTo>
                  <a:pt x="99875" y="59971"/>
                </a:lnTo>
                <a:lnTo>
                  <a:pt x="100838" y="50406"/>
                </a:lnTo>
                <a:lnTo>
                  <a:pt x="97458" y="32104"/>
                </a:lnTo>
                <a:lnTo>
                  <a:pt x="87804" y="16297"/>
                </a:lnTo>
                <a:lnTo>
                  <a:pt x="72602" y="4943"/>
                </a:lnTo>
                <a:lnTo>
                  <a:pt x="52578" y="0"/>
                </a:lnTo>
                <a:close/>
              </a:path>
            </a:pathLst>
          </a:custGeom>
          <a:solidFill>
            <a:srgbClr val="EA5458"/>
          </a:solidFill>
        </p:spPr>
        <p:txBody>
          <a:bodyPr wrap="square" lIns="0" tIns="0" rIns="0" bIns="0" rtlCol="0"/>
          <a:lstStyle/>
          <a:p>
            <a:endParaRPr/>
          </a:p>
        </p:txBody>
      </p:sp>
      <p:sp>
        <p:nvSpPr>
          <p:cNvPr id="42" name="object 42"/>
          <p:cNvSpPr/>
          <p:nvPr/>
        </p:nvSpPr>
        <p:spPr>
          <a:xfrm>
            <a:off x="16399383" y="653758"/>
            <a:ext cx="100965" cy="100965"/>
          </a:xfrm>
          <a:custGeom>
            <a:avLst/>
            <a:gdLst/>
            <a:ahLst/>
            <a:cxnLst/>
            <a:rect l="l" t="t" r="r" b="b"/>
            <a:pathLst>
              <a:path w="100965" h="100965">
                <a:moveTo>
                  <a:pt x="52578" y="0"/>
                </a:moveTo>
                <a:lnTo>
                  <a:pt x="32307" y="3321"/>
                </a:lnTo>
                <a:lnTo>
                  <a:pt x="15763" y="14135"/>
                </a:lnTo>
                <a:lnTo>
                  <a:pt x="4482" y="30482"/>
                </a:lnTo>
                <a:lnTo>
                  <a:pt x="0" y="50406"/>
                </a:lnTo>
                <a:lnTo>
                  <a:pt x="8721" y="79324"/>
                </a:lnTo>
                <a:lnTo>
                  <a:pt x="30337" y="97110"/>
                </a:lnTo>
                <a:lnTo>
                  <a:pt x="58025" y="100723"/>
                </a:lnTo>
                <a:lnTo>
                  <a:pt x="84963" y="87122"/>
                </a:lnTo>
                <a:lnTo>
                  <a:pt x="91997" y="79065"/>
                </a:lnTo>
                <a:lnTo>
                  <a:pt x="96948" y="70200"/>
                </a:lnTo>
                <a:lnTo>
                  <a:pt x="99875" y="60795"/>
                </a:lnTo>
                <a:lnTo>
                  <a:pt x="100838" y="51117"/>
                </a:lnTo>
                <a:lnTo>
                  <a:pt x="97458" y="32402"/>
                </a:lnTo>
                <a:lnTo>
                  <a:pt x="87804" y="16381"/>
                </a:lnTo>
                <a:lnTo>
                  <a:pt x="72602" y="4949"/>
                </a:lnTo>
                <a:lnTo>
                  <a:pt x="52578" y="0"/>
                </a:lnTo>
                <a:close/>
              </a:path>
            </a:pathLst>
          </a:custGeom>
          <a:solidFill>
            <a:srgbClr val="EA5458"/>
          </a:solidFill>
        </p:spPr>
        <p:txBody>
          <a:bodyPr wrap="square" lIns="0" tIns="0" rIns="0" bIns="0" rtlCol="0"/>
          <a:lstStyle/>
          <a:p>
            <a:endParaRPr/>
          </a:p>
        </p:txBody>
      </p:sp>
      <p:sp>
        <p:nvSpPr>
          <p:cNvPr id="43" name="object 43"/>
          <p:cNvSpPr/>
          <p:nvPr/>
        </p:nvSpPr>
        <p:spPr>
          <a:xfrm>
            <a:off x="16961739" y="2791434"/>
            <a:ext cx="106045" cy="98425"/>
          </a:xfrm>
          <a:custGeom>
            <a:avLst/>
            <a:gdLst/>
            <a:ahLst/>
            <a:cxnLst/>
            <a:rect l="l" t="t" r="r" b="b"/>
            <a:pathLst>
              <a:path w="106044" h="98425">
                <a:moveTo>
                  <a:pt x="51816" y="0"/>
                </a:moveTo>
                <a:lnTo>
                  <a:pt x="31878" y="3112"/>
                </a:lnTo>
                <a:lnTo>
                  <a:pt x="15382" y="13585"/>
                </a:lnTo>
                <a:lnTo>
                  <a:pt x="4149" y="29864"/>
                </a:lnTo>
                <a:lnTo>
                  <a:pt x="0" y="50393"/>
                </a:lnTo>
                <a:lnTo>
                  <a:pt x="11709" y="82190"/>
                </a:lnTo>
                <a:lnTo>
                  <a:pt x="37256" y="98088"/>
                </a:lnTo>
                <a:lnTo>
                  <a:pt x="67528" y="98088"/>
                </a:lnTo>
                <a:lnTo>
                  <a:pt x="93411" y="82190"/>
                </a:lnTo>
                <a:lnTo>
                  <a:pt x="105791" y="50393"/>
                </a:lnTo>
                <a:lnTo>
                  <a:pt x="100929" y="29864"/>
                </a:lnTo>
                <a:lnTo>
                  <a:pt x="89376" y="13585"/>
                </a:lnTo>
                <a:lnTo>
                  <a:pt x="72536" y="3112"/>
                </a:lnTo>
                <a:lnTo>
                  <a:pt x="51816" y="0"/>
                </a:lnTo>
                <a:close/>
              </a:path>
            </a:pathLst>
          </a:custGeom>
          <a:solidFill>
            <a:srgbClr val="EA5458"/>
          </a:solidFill>
        </p:spPr>
        <p:txBody>
          <a:bodyPr wrap="square" lIns="0" tIns="0" rIns="0" bIns="0" rtlCol="0"/>
          <a:lstStyle/>
          <a:p>
            <a:endParaRPr/>
          </a:p>
        </p:txBody>
      </p:sp>
      <p:sp>
        <p:nvSpPr>
          <p:cNvPr id="44" name="object 44"/>
          <p:cNvSpPr/>
          <p:nvPr/>
        </p:nvSpPr>
        <p:spPr>
          <a:xfrm>
            <a:off x="16960977" y="2256472"/>
            <a:ext cx="100330" cy="100965"/>
          </a:xfrm>
          <a:custGeom>
            <a:avLst/>
            <a:gdLst/>
            <a:ahLst/>
            <a:cxnLst/>
            <a:rect l="l" t="t" r="r" b="b"/>
            <a:pathLst>
              <a:path w="100330" h="100964">
                <a:moveTo>
                  <a:pt x="51816" y="0"/>
                </a:moveTo>
                <a:lnTo>
                  <a:pt x="31878" y="3927"/>
                </a:lnTo>
                <a:lnTo>
                  <a:pt x="15382" y="14673"/>
                </a:lnTo>
                <a:lnTo>
                  <a:pt x="4149" y="30684"/>
                </a:lnTo>
                <a:lnTo>
                  <a:pt x="0" y="50406"/>
                </a:lnTo>
                <a:lnTo>
                  <a:pt x="8721" y="79322"/>
                </a:lnTo>
                <a:lnTo>
                  <a:pt x="30337" y="97105"/>
                </a:lnTo>
                <a:lnTo>
                  <a:pt x="58025" y="100717"/>
                </a:lnTo>
                <a:lnTo>
                  <a:pt x="84963" y="87122"/>
                </a:lnTo>
                <a:lnTo>
                  <a:pt x="91878" y="79178"/>
                </a:lnTo>
                <a:lnTo>
                  <a:pt x="96567" y="70562"/>
                </a:lnTo>
                <a:lnTo>
                  <a:pt x="99232" y="61406"/>
                </a:lnTo>
                <a:lnTo>
                  <a:pt x="100076" y="51841"/>
                </a:lnTo>
                <a:lnTo>
                  <a:pt x="96696" y="33409"/>
                </a:lnTo>
                <a:lnTo>
                  <a:pt x="87042" y="17276"/>
                </a:lnTo>
                <a:lnTo>
                  <a:pt x="71840" y="5465"/>
                </a:lnTo>
                <a:lnTo>
                  <a:pt x="51816" y="0"/>
                </a:lnTo>
                <a:close/>
              </a:path>
            </a:pathLst>
          </a:custGeom>
          <a:solidFill>
            <a:srgbClr val="EA5458"/>
          </a:solidFill>
        </p:spPr>
        <p:txBody>
          <a:bodyPr wrap="square" lIns="0" tIns="0" rIns="0" bIns="0" rtlCol="0"/>
          <a:lstStyle/>
          <a:p>
            <a:endParaRPr/>
          </a:p>
        </p:txBody>
      </p:sp>
      <p:sp>
        <p:nvSpPr>
          <p:cNvPr id="45" name="object 45"/>
          <p:cNvSpPr/>
          <p:nvPr/>
        </p:nvSpPr>
        <p:spPr>
          <a:xfrm>
            <a:off x="16960977" y="1722958"/>
            <a:ext cx="100330" cy="100330"/>
          </a:xfrm>
          <a:custGeom>
            <a:avLst/>
            <a:gdLst/>
            <a:ahLst/>
            <a:cxnLst/>
            <a:rect l="l" t="t" r="r" b="b"/>
            <a:pathLst>
              <a:path w="100330" h="100330">
                <a:moveTo>
                  <a:pt x="51816" y="0"/>
                </a:moveTo>
                <a:lnTo>
                  <a:pt x="31878" y="3319"/>
                </a:lnTo>
                <a:lnTo>
                  <a:pt x="15382" y="14128"/>
                </a:lnTo>
                <a:lnTo>
                  <a:pt x="4149" y="30471"/>
                </a:lnTo>
                <a:lnTo>
                  <a:pt x="0" y="50393"/>
                </a:lnTo>
                <a:lnTo>
                  <a:pt x="8721" y="78810"/>
                </a:lnTo>
                <a:lnTo>
                  <a:pt x="30337" y="96294"/>
                </a:lnTo>
                <a:lnTo>
                  <a:pt x="58025" y="100010"/>
                </a:lnTo>
                <a:lnTo>
                  <a:pt x="84963" y="87122"/>
                </a:lnTo>
                <a:lnTo>
                  <a:pt x="91878" y="78658"/>
                </a:lnTo>
                <a:lnTo>
                  <a:pt x="96567" y="69657"/>
                </a:lnTo>
                <a:lnTo>
                  <a:pt x="99232" y="60388"/>
                </a:lnTo>
                <a:lnTo>
                  <a:pt x="100076" y="51117"/>
                </a:lnTo>
                <a:lnTo>
                  <a:pt x="96696" y="32396"/>
                </a:lnTo>
                <a:lnTo>
                  <a:pt x="87042" y="16376"/>
                </a:lnTo>
                <a:lnTo>
                  <a:pt x="71840" y="4947"/>
                </a:lnTo>
                <a:lnTo>
                  <a:pt x="51816" y="0"/>
                </a:lnTo>
                <a:close/>
              </a:path>
            </a:pathLst>
          </a:custGeom>
          <a:solidFill>
            <a:srgbClr val="EA5458"/>
          </a:solidFill>
        </p:spPr>
        <p:txBody>
          <a:bodyPr wrap="square" lIns="0" tIns="0" rIns="0" bIns="0" rtlCol="0"/>
          <a:lstStyle/>
          <a:p>
            <a:endParaRPr/>
          </a:p>
        </p:txBody>
      </p:sp>
      <p:sp>
        <p:nvSpPr>
          <p:cNvPr id="46" name="object 46"/>
          <p:cNvSpPr/>
          <p:nvPr/>
        </p:nvSpPr>
        <p:spPr>
          <a:xfrm>
            <a:off x="16960977" y="1189431"/>
            <a:ext cx="100330" cy="99695"/>
          </a:xfrm>
          <a:custGeom>
            <a:avLst/>
            <a:gdLst/>
            <a:ahLst/>
            <a:cxnLst/>
            <a:rect l="l" t="t" r="r" b="b"/>
            <a:pathLst>
              <a:path w="100330" h="99694">
                <a:moveTo>
                  <a:pt x="51816" y="0"/>
                </a:moveTo>
                <a:lnTo>
                  <a:pt x="31878" y="3120"/>
                </a:lnTo>
                <a:lnTo>
                  <a:pt x="15382" y="13596"/>
                </a:lnTo>
                <a:lnTo>
                  <a:pt x="4149" y="29876"/>
                </a:lnTo>
                <a:lnTo>
                  <a:pt x="0" y="50406"/>
                </a:lnTo>
                <a:lnTo>
                  <a:pt x="8614" y="78494"/>
                </a:lnTo>
                <a:lnTo>
                  <a:pt x="30051" y="95854"/>
                </a:lnTo>
                <a:lnTo>
                  <a:pt x="57703" y="99310"/>
                </a:lnTo>
                <a:lnTo>
                  <a:pt x="84963" y="85686"/>
                </a:lnTo>
                <a:lnTo>
                  <a:pt x="91878" y="77743"/>
                </a:lnTo>
                <a:lnTo>
                  <a:pt x="96567" y="69127"/>
                </a:lnTo>
                <a:lnTo>
                  <a:pt x="99232" y="59971"/>
                </a:lnTo>
                <a:lnTo>
                  <a:pt x="100076" y="50406"/>
                </a:lnTo>
                <a:lnTo>
                  <a:pt x="96696" y="32104"/>
                </a:lnTo>
                <a:lnTo>
                  <a:pt x="87042" y="16297"/>
                </a:lnTo>
                <a:lnTo>
                  <a:pt x="71840" y="4943"/>
                </a:lnTo>
                <a:lnTo>
                  <a:pt x="51816" y="0"/>
                </a:lnTo>
                <a:close/>
              </a:path>
            </a:pathLst>
          </a:custGeom>
          <a:solidFill>
            <a:srgbClr val="EA5458"/>
          </a:solidFill>
        </p:spPr>
        <p:txBody>
          <a:bodyPr wrap="square" lIns="0" tIns="0" rIns="0" bIns="0" rtlCol="0"/>
          <a:lstStyle/>
          <a:p>
            <a:endParaRPr/>
          </a:p>
        </p:txBody>
      </p:sp>
      <p:sp>
        <p:nvSpPr>
          <p:cNvPr id="47" name="object 47"/>
          <p:cNvSpPr/>
          <p:nvPr/>
        </p:nvSpPr>
        <p:spPr>
          <a:xfrm>
            <a:off x="16960977" y="653758"/>
            <a:ext cx="100330" cy="100965"/>
          </a:xfrm>
          <a:custGeom>
            <a:avLst/>
            <a:gdLst/>
            <a:ahLst/>
            <a:cxnLst/>
            <a:rect l="l" t="t" r="r" b="b"/>
            <a:pathLst>
              <a:path w="100330" h="100965">
                <a:moveTo>
                  <a:pt x="51816" y="0"/>
                </a:moveTo>
                <a:lnTo>
                  <a:pt x="31878" y="3321"/>
                </a:lnTo>
                <a:lnTo>
                  <a:pt x="15382" y="14135"/>
                </a:lnTo>
                <a:lnTo>
                  <a:pt x="4149" y="30482"/>
                </a:lnTo>
                <a:lnTo>
                  <a:pt x="0" y="50406"/>
                </a:lnTo>
                <a:lnTo>
                  <a:pt x="8721" y="79324"/>
                </a:lnTo>
                <a:lnTo>
                  <a:pt x="30337" y="97110"/>
                </a:lnTo>
                <a:lnTo>
                  <a:pt x="58025" y="100723"/>
                </a:lnTo>
                <a:lnTo>
                  <a:pt x="84963" y="87122"/>
                </a:lnTo>
                <a:lnTo>
                  <a:pt x="91878" y="79065"/>
                </a:lnTo>
                <a:lnTo>
                  <a:pt x="96567" y="70200"/>
                </a:lnTo>
                <a:lnTo>
                  <a:pt x="99232" y="60795"/>
                </a:lnTo>
                <a:lnTo>
                  <a:pt x="100076" y="51117"/>
                </a:lnTo>
                <a:lnTo>
                  <a:pt x="96696" y="32702"/>
                </a:lnTo>
                <a:lnTo>
                  <a:pt x="87042" y="16648"/>
                </a:lnTo>
                <a:lnTo>
                  <a:pt x="71840" y="5049"/>
                </a:lnTo>
                <a:lnTo>
                  <a:pt x="51816" y="0"/>
                </a:lnTo>
                <a:close/>
              </a:path>
            </a:pathLst>
          </a:custGeom>
          <a:solidFill>
            <a:srgbClr val="EA5458"/>
          </a:solidFill>
        </p:spPr>
        <p:txBody>
          <a:bodyPr wrap="square" lIns="0" tIns="0" rIns="0" bIns="0" rtlCol="0"/>
          <a:lstStyle/>
          <a:p>
            <a:endParaRPr/>
          </a:p>
        </p:txBody>
      </p:sp>
      <p:sp>
        <p:nvSpPr>
          <p:cNvPr id="48" name="object 48"/>
          <p:cNvSpPr/>
          <p:nvPr/>
        </p:nvSpPr>
        <p:spPr>
          <a:xfrm>
            <a:off x="17521172" y="2791435"/>
            <a:ext cx="101600" cy="100965"/>
          </a:xfrm>
          <a:custGeom>
            <a:avLst/>
            <a:gdLst/>
            <a:ahLst/>
            <a:cxnLst/>
            <a:rect l="l" t="t" r="r" b="b"/>
            <a:pathLst>
              <a:path w="101600" h="100964">
                <a:moveTo>
                  <a:pt x="53212" y="0"/>
                </a:moveTo>
                <a:lnTo>
                  <a:pt x="32575" y="3214"/>
                </a:lnTo>
                <a:lnTo>
                  <a:pt x="15843" y="13857"/>
                </a:lnTo>
                <a:lnTo>
                  <a:pt x="4492" y="30169"/>
                </a:lnTo>
                <a:lnTo>
                  <a:pt x="0" y="50393"/>
                </a:lnTo>
                <a:lnTo>
                  <a:pt x="10936" y="84262"/>
                </a:lnTo>
                <a:lnTo>
                  <a:pt x="36148" y="100634"/>
                </a:lnTo>
                <a:lnTo>
                  <a:pt x="69007" y="100634"/>
                </a:lnTo>
                <a:lnTo>
                  <a:pt x="94219" y="84262"/>
                </a:lnTo>
                <a:lnTo>
                  <a:pt x="101091" y="62979"/>
                </a:lnTo>
                <a:lnTo>
                  <a:pt x="101004" y="30169"/>
                </a:lnTo>
                <a:lnTo>
                  <a:pt x="89757" y="13857"/>
                </a:lnTo>
                <a:lnTo>
                  <a:pt x="73223" y="3214"/>
                </a:lnTo>
                <a:lnTo>
                  <a:pt x="53212" y="0"/>
                </a:lnTo>
                <a:close/>
              </a:path>
            </a:pathLst>
          </a:custGeom>
          <a:solidFill>
            <a:srgbClr val="EA5458"/>
          </a:solidFill>
        </p:spPr>
        <p:txBody>
          <a:bodyPr wrap="square" lIns="0" tIns="0" rIns="0" bIns="0" rtlCol="0"/>
          <a:lstStyle/>
          <a:p>
            <a:endParaRPr/>
          </a:p>
        </p:txBody>
      </p:sp>
      <p:sp>
        <p:nvSpPr>
          <p:cNvPr id="49" name="object 49"/>
          <p:cNvSpPr/>
          <p:nvPr/>
        </p:nvSpPr>
        <p:spPr>
          <a:xfrm>
            <a:off x="17521173" y="2256472"/>
            <a:ext cx="100965" cy="100965"/>
          </a:xfrm>
          <a:custGeom>
            <a:avLst/>
            <a:gdLst/>
            <a:ahLst/>
            <a:cxnLst/>
            <a:rect l="l" t="t" r="r" b="b"/>
            <a:pathLst>
              <a:path w="100965" h="100964">
                <a:moveTo>
                  <a:pt x="53213" y="0"/>
                </a:moveTo>
                <a:lnTo>
                  <a:pt x="32575" y="3927"/>
                </a:lnTo>
                <a:lnTo>
                  <a:pt x="15843" y="14673"/>
                </a:lnTo>
                <a:lnTo>
                  <a:pt x="4492" y="30684"/>
                </a:lnTo>
                <a:lnTo>
                  <a:pt x="0" y="50406"/>
                </a:lnTo>
                <a:lnTo>
                  <a:pt x="8810" y="79322"/>
                </a:lnTo>
                <a:lnTo>
                  <a:pt x="30575" y="97105"/>
                </a:lnTo>
                <a:lnTo>
                  <a:pt x="58293" y="100717"/>
                </a:lnTo>
                <a:lnTo>
                  <a:pt x="84963" y="87122"/>
                </a:lnTo>
                <a:lnTo>
                  <a:pt x="91997" y="78952"/>
                </a:lnTo>
                <a:lnTo>
                  <a:pt x="96948" y="69840"/>
                </a:lnTo>
                <a:lnTo>
                  <a:pt x="99875" y="60190"/>
                </a:lnTo>
                <a:lnTo>
                  <a:pt x="100838" y="50406"/>
                </a:lnTo>
                <a:lnTo>
                  <a:pt x="97450" y="32404"/>
                </a:lnTo>
                <a:lnTo>
                  <a:pt x="87836" y="16563"/>
                </a:lnTo>
                <a:lnTo>
                  <a:pt x="72816" y="5043"/>
                </a:lnTo>
                <a:lnTo>
                  <a:pt x="53213" y="0"/>
                </a:lnTo>
                <a:close/>
              </a:path>
            </a:pathLst>
          </a:custGeom>
          <a:solidFill>
            <a:srgbClr val="EA5458"/>
          </a:solidFill>
        </p:spPr>
        <p:txBody>
          <a:bodyPr wrap="square" lIns="0" tIns="0" rIns="0" bIns="0" rtlCol="0"/>
          <a:lstStyle/>
          <a:p>
            <a:endParaRPr/>
          </a:p>
        </p:txBody>
      </p:sp>
      <p:sp>
        <p:nvSpPr>
          <p:cNvPr id="50" name="object 50"/>
          <p:cNvSpPr/>
          <p:nvPr/>
        </p:nvSpPr>
        <p:spPr>
          <a:xfrm>
            <a:off x="17521173" y="1722958"/>
            <a:ext cx="100965" cy="100330"/>
          </a:xfrm>
          <a:custGeom>
            <a:avLst/>
            <a:gdLst/>
            <a:ahLst/>
            <a:cxnLst/>
            <a:rect l="l" t="t" r="r" b="b"/>
            <a:pathLst>
              <a:path w="100965" h="100330">
                <a:moveTo>
                  <a:pt x="53213" y="0"/>
                </a:moveTo>
                <a:lnTo>
                  <a:pt x="32575" y="3319"/>
                </a:lnTo>
                <a:lnTo>
                  <a:pt x="15843" y="14128"/>
                </a:lnTo>
                <a:lnTo>
                  <a:pt x="4492" y="30471"/>
                </a:lnTo>
                <a:lnTo>
                  <a:pt x="0" y="50393"/>
                </a:lnTo>
                <a:lnTo>
                  <a:pt x="8810" y="78810"/>
                </a:lnTo>
                <a:lnTo>
                  <a:pt x="30575" y="96294"/>
                </a:lnTo>
                <a:lnTo>
                  <a:pt x="58293" y="100010"/>
                </a:lnTo>
                <a:lnTo>
                  <a:pt x="84963" y="87122"/>
                </a:lnTo>
                <a:lnTo>
                  <a:pt x="91997" y="78647"/>
                </a:lnTo>
                <a:lnTo>
                  <a:pt x="96948" y="69567"/>
                </a:lnTo>
                <a:lnTo>
                  <a:pt x="99875" y="60082"/>
                </a:lnTo>
                <a:lnTo>
                  <a:pt x="100838" y="50393"/>
                </a:lnTo>
                <a:lnTo>
                  <a:pt x="97450" y="32091"/>
                </a:lnTo>
                <a:lnTo>
                  <a:pt x="87836" y="16286"/>
                </a:lnTo>
                <a:lnTo>
                  <a:pt x="72816" y="4936"/>
                </a:lnTo>
                <a:lnTo>
                  <a:pt x="53213" y="0"/>
                </a:lnTo>
                <a:close/>
              </a:path>
            </a:pathLst>
          </a:custGeom>
          <a:solidFill>
            <a:srgbClr val="EA5458"/>
          </a:solidFill>
        </p:spPr>
        <p:txBody>
          <a:bodyPr wrap="square" lIns="0" tIns="0" rIns="0" bIns="0" rtlCol="0"/>
          <a:lstStyle/>
          <a:p>
            <a:endParaRPr/>
          </a:p>
        </p:txBody>
      </p:sp>
      <p:sp>
        <p:nvSpPr>
          <p:cNvPr id="51" name="object 51"/>
          <p:cNvSpPr/>
          <p:nvPr/>
        </p:nvSpPr>
        <p:spPr>
          <a:xfrm>
            <a:off x="17521173" y="1189431"/>
            <a:ext cx="100965" cy="99695"/>
          </a:xfrm>
          <a:custGeom>
            <a:avLst/>
            <a:gdLst/>
            <a:ahLst/>
            <a:cxnLst/>
            <a:rect l="l" t="t" r="r" b="b"/>
            <a:pathLst>
              <a:path w="100965" h="99694">
                <a:moveTo>
                  <a:pt x="53213" y="0"/>
                </a:moveTo>
                <a:lnTo>
                  <a:pt x="32575" y="3120"/>
                </a:lnTo>
                <a:lnTo>
                  <a:pt x="15843" y="13596"/>
                </a:lnTo>
                <a:lnTo>
                  <a:pt x="4492" y="29876"/>
                </a:lnTo>
                <a:lnTo>
                  <a:pt x="0" y="50406"/>
                </a:lnTo>
                <a:lnTo>
                  <a:pt x="8810" y="78800"/>
                </a:lnTo>
                <a:lnTo>
                  <a:pt x="30575" y="96126"/>
                </a:lnTo>
                <a:lnTo>
                  <a:pt x="58293" y="99412"/>
                </a:lnTo>
                <a:lnTo>
                  <a:pt x="84963" y="85686"/>
                </a:lnTo>
                <a:lnTo>
                  <a:pt x="91997" y="77630"/>
                </a:lnTo>
                <a:lnTo>
                  <a:pt x="96948" y="68765"/>
                </a:lnTo>
                <a:lnTo>
                  <a:pt x="99875" y="59360"/>
                </a:lnTo>
                <a:lnTo>
                  <a:pt x="100838" y="49682"/>
                </a:lnTo>
                <a:lnTo>
                  <a:pt x="97450" y="31798"/>
                </a:lnTo>
                <a:lnTo>
                  <a:pt x="87836" y="16206"/>
                </a:lnTo>
                <a:lnTo>
                  <a:pt x="72816" y="4932"/>
                </a:lnTo>
                <a:lnTo>
                  <a:pt x="53213" y="0"/>
                </a:lnTo>
                <a:close/>
              </a:path>
            </a:pathLst>
          </a:custGeom>
          <a:solidFill>
            <a:srgbClr val="EA5458"/>
          </a:solidFill>
        </p:spPr>
        <p:txBody>
          <a:bodyPr wrap="square" lIns="0" tIns="0" rIns="0" bIns="0" rtlCol="0"/>
          <a:lstStyle/>
          <a:p>
            <a:endParaRPr/>
          </a:p>
        </p:txBody>
      </p:sp>
      <p:sp>
        <p:nvSpPr>
          <p:cNvPr id="52" name="object 52"/>
          <p:cNvSpPr/>
          <p:nvPr/>
        </p:nvSpPr>
        <p:spPr>
          <a:xfrm>
            <a:off x="17521173" y="653758"/>
            <a:ext cx="100965" cy="100965"/>
          </a:xfrm>
          <a:custGeom>
            <a:avLst/>
            <a:gdLst/>
            <a:ahLst/>
            <a:cxnLst/>
            <a:rect l="l" t="t" r="r" b="b"/>
            <a:pathLst>
              <a:path w="100965" h="100965">
                <a:moveTo>
                  <a:pt x="53213" y="0"/>
                </a:moveTo>
                <a:lnTo>
                  <a:pt x="32575" y="3321"/>
                </a:lnTo>
                <a:lnTo>
                  <a:pt x="15843" y="14135"/>
                </a:lnTo>
                <a:lnTo>
                  <a:pt x="4492" y="30482"/>
                </a:lnTo>
                <a:lnTo>
                  <a:pt x="0" y="50406"/>
                </a:lnTo>
                <a:lnTo>
                  <a:pt x="8810" y="79324"/>
                </a:lnTo>
                <a:lnTo>
                  <a:pt x="30575" y="97110"/>
                </a:lnTo>
                <a:lnTo>
                  <a:pt x="58293" y="100723"/>
                </a:lnTo>
                <a:lnTo>
                  <a:pt x="84963" y="87122"/>
                </a:lnTo>
                <a:lnTo>
                  <a:pt x="91997" y="78952"/>
                </a:lnTo>
                <a:lnTo>
                  <a:pt x="96948" y="69840"/>
                </a:lnTo>
                <a:lnTo>
                  <a:pt x="99875" y="60190"/>
                </a:lnTo>
                <a:lnTo>
                  <a:pt x="100838" y="50406"/>
                </a:lnTo>
                <a:lnTo>
                  <a:pt x="97450" y="32102"/>
                </a:lnTo>
                <a:lnTo>
                  <a:pt x="87836" y="16292"/>
                </a:lnTo>
                <a:lnTo>
                  <a:pt x="72816" y="4938"/>
                </a:lnTo>
                <a:lnTo>
                  <a:pt x="53213" y="0"/>
                </a:lnTo>
                <a:close/>
              </a:path>
            </a:pathLst>
          </a:custGeom>
          <a:solidFill>
            <a:srgbClr val="EA5458"/>
          </a:solidFill>
        </p:spPr>
        <p:txBody>
          <a:bodyPr wrap="square" lIns="0" tIns="0" rIns="0" bIns="0" rtlCol="0"/>
          <a:lstStyle/>
          <a:p>
            <a:endParaRPr/>
          </a:p>
        </p:txBody>
      </p:sp>
      <p:sp>
        <p:nvSpPr>
          <p:cNvPr id="53" name="object 53"/>
          <p:cNvSpPr txBox="1">
            <a:spLocks noGrp="1"/>
          </p:cNvSpPr>
          <p:nvPr>
            <p:ph type="title"/>
          </p:nvPr>
        </p:nvSpPr>
        <p:spPr>
          <a:xfrm>
            <a:off x="4903228" y="706514"/>
            <a:ext cx="8403196" cy="2345321"/>
          </a:xfrm>
          <a:prstGeom prst="rect">
            <a:avLst/>
          </a:prstGeom>
        </p:spPr>
        <p:txBody>
          <a:bodyPr vert="horz" wrap="square" lIns="0" tIns="479234" rIns="0" bIns="0" rtlCol="0">
            <a:spAutoFit/>
          </a:bodyPr>
          <a:lstStyle/>
          <a:p>
            <a:pPr marL="2896870" marR="5080">
              <a:lnSpc>
                <a:spcPct val="100600"/>
              </a:lnSpc>
              <a:spcBef>
                <a:spcPts val="95"/>
              </a:spcBef>
            </a:pPr>
            <a:r>
              <a:rPr b="1" u="sng" spc="80" dirty="0"/>
              <a:t>Key</a:t>
            </a:r>
            <a:r>
              <a:rPr b="1" u="sng" spc="-645" dirty="0"/>
              <a:t> </a:t>
            </a:r>
            <a:r>
              <a:rPr b="1" u="sng" spc="-140" dirty="0"/>
              <a:t>Steps</a:t>
            </a:r>
            <a:r>
              <a:rPr b="1" u="sng" spc="-645" dirty="0"/>
              <a:t> </a:t>
            </a:r>
            <a:r>
              <a:rPr b="1" u="sng" spc="250" dirty="0"/>
              <a:t>in </a:t>
            </a:r>
            <a:r>
              <a:rPr b="1" u="sng" spc="100" dirty="0"/>
              <a:t>Healthcare</a:t>
            </a:r>
            <a:r>
              <a:rPr b="1" u="sng" spc="-660" dirty="0"/>
              <a:t> </a:t>
            </a:r>
            <a:r>
              <a:rPr b="1" u="sng" spc="155" dirty="0"/>
              <a:t>Data </a:t>
            </a:r>
            <a:r>
              <a:rPr b="1" u="sng" spc="150" dirty="0"/>
              <a:t>Analysis</a:t>
            </a:r>
          </a:p>
        </p:txBody>
      </p:sp>
      <p:sp>
        <p:nvSpPr>
          <p:cNvPr id="54" name="object 54"/>
          <p:cNvSpPr txBox="1">
            <a:spLocks noGrp="1"/>
          </p:cNvSpPr>
          <p:nvPr>
            <p:ph type="body" idx="1"/>
          </p:nvPr>
        </p:nvSpPr>
        <p:spPr>
          <a:xfrm>
            <a:off x="7753334" y="3354859"/>
            <a:ext cx="8206740" cy="6702425"/>
          </a:xfrm>
          <a:prstGeom prst="rect">
            <a:avLst/>
          </a:prstGeom>
        </p:spPr>
        <p:txBody>
          <a:bodyPr vert="horz" wrap="square" lIns="0" tIns="13335" rIns="0" bIns="0" rtlCol="0">
            <a:spAutoFit/>
          </a:bodyPr>
          <a:lstStyle/>
          <a:p>
            <a:pPr marL="12700" marR="195580" indent="471805">
              <a:lnSpc>
                <a:spcPct val="100400"/>
              </a:lnSpc>
              <a:spcBef>
                <a:spcPts val="105"/>
              </a:spcBef>
              <a:buAutoNum type="arabicPeriod"/>
              <a:tabLst>
                <a:tab pos="484505" algn="l"/>
              </a:tabLst>
            </a:pPr>
            <a:r>
              <a:rPr spc="120" dirty="0"/>
              <a:t>Exploratory</a:t>
            </a:r>
            <a:r>
              <a:rPr spc="-150" dirty="0"/>
              <a:t> </a:t>
            </a:r>
            <a:r>
              <a:rPr spc="120" dirty="0"/>
              <a:t>Data</a:t>
            </a:r>
            <a:r>
              <a:rPr spc="-145" dirty="0"/>
              <a:t> </a:t>
            </a:r>
            <a:r>
              <a:rPr spc="114" dirty="0"/>
              <a:t>Analysis</a:t>
            </a:r>
            <a:r>
              <a:rPr spc="-145" dirty="0"/>
              <a:t> </a:t>
            </a:r>
            <a:r>
              <a:rPr spc="-10" dirty="0"/>
              <a:t>(EDA): </a:t>
            </a:r>
            <a:r>
              <a:rPr spc="165" dirty="0"/>
              <a:t>Conducting</a:t>
            </a:r>
            <a:r>
              <a:rPr spc="-160" dirty="0"/>
              <a:t> </a:t>
            </a:r>
            <a:r>
              <a:rPr spc="125" dirty="0"/>
              <a:t>exploratory</a:t>
            </a:r>
            <a:r>
              <a:rPr spc="-160" dirty="0"/>
              <a:t> </a:t>
            </a:r>
            <a:r>
              <a:rPr spc="130" dirty="0"/>
              <a:t>data</a:t>
            </a:r>
            <a:r>
              <a:rPr spc="-155" dirty="0"/>
              <a:t> </a:t>
            </a:r>
            <a:r>
              <a:rPr spc="114" dirty="0"/>
              <a:t>analysis</a:t>
            </a:r>
            <a:r>
              <a:rPr spc="-160" dirty="0"/>
              <a:t> </a:t>
            </a:r>
            <a:r>
              <a:rPr spc="120" dirty="0"/>
              <a:t>to </a:t>
            </a:r>
            <a:r>
              <a:rPr spc="165" dirty="0"/>
              <a:t>understand</a:t>
            </a:r>
            <a:r>
              <a:rPr spc="-165" dirty="0"/>
              <a:t> </a:t>
            </a:r>
            <a:r>
              <a:rPr spc="140" dirty="0"/>
              <a:t>the</a:t>
            </a:r>
            <a:r>
              <a:rPr spc="-160" dirty="0"/>
              <a:t> </a:t>
            </a:r>
            <a:r>
              <a:rPr spc="135" dirty="0"/>
              <a:t>structure</a:t>
            </a:r>
            <a:r>
              <a:rPr spc="-165" dirty="0"/>
              <a:t> </a:t>
            </a:r>
            <a:r>
              <a:rPr spc="155" dirty="0"/>
              <a:t>and </a:t>
            </a:r>
            <a:r>
              <a:rPr spc="110" dirty="0"/>
              <a:t>characteristics</a:t>
            </a:r>
            <a:r>
              <a:rPr spc="-155" dirty="0"/>
              <a:t> </a:t>
            </a:r>
            <a:r>
              <a:rPr spc="140" dirty="0"/>
              <a:t>of</a:t>
            </a:r>
            <a:r>
              <a:rPr spc="-150" dirty="0"/>
              <a:t> </a:t>
            </a:r>
            <a:r>
              <a:rPr spc="140" dirty="0"/>
              <a:t>the</a:t>
            </a:r>
            <a:r>
              <a:rPr spc="-150" dirty="0"/>
              <a:t> </a:t>
            </a:r>
            <a:r>
              <a:rPr spc="85" dirty="0"/>
              <a:t>dataset.</a:t>
            </a:r>
            <a:r>
              <a:rPr spc="-155" dirty="0"/>
              <a:t> </a:t>
            </a:r>
            <a:r>
              <a:rPr spc="114" dirty="0"/>
              <a:t>Explore </a:t>
            </a:r>
            <a:r>
              <a:rPr spc="130" dirty="0"/>
              <a:t>variables</a:t>
            </a:r>
            <a:r>
              <a:rPr spc="-165" dirty="0"/>
              <a:t> </a:t>
            </a:r>
            <a:r>
              <a:rPr spc="150" dirty="0"/>
              <a:t>such</a:t>
            </a:r>
            <a:r>
              <a:rPr spc="-165" dirty="0"/>
              <a:t> </a:t>
            </a:r>
            <a:r>
              <a:rPr spc="110" dirty="0"/>
              <a:t>as</a:t>
            </a:r>
            <a:r>
              <a:rPr spc="-160" dirty="0"/>
              <a:t> </a:t>
            </a:r>
            <a:r>
              <a:rPr spc="130" dirty="0"/>
              <a:t>patient</a:t>
            </a:r>
            <a:r>
              <a:rPr spc="-165" dirty="0"/>
              <a:t> </a:t>
            </a:r>
            <a:r>
              <a:rPr spc="95" dirty="0"/>
              <a:t>age,</a:t>
            </a:r>
            <a:r>
              <a:rPr spc="-160" dirty="0"/>
              <a:t> </a:t>
            </a:r>
            <a:r>
              <a:rPr spc="50" dirty="0"/>
              <a:t>gender, </a:t>
            </a:r>
            <a:r>
              <a:rPr spc="110" dirty="0"/>
              <a:t>location,</a:t>
            </a:r>
            <a:r>
              <a:rPr spc="-155" dirty="0"/>
              <a:t> </a:t>
            </a:r>
            <a:r>
              <a:rPr spc="120" dirty="0"/>
              <a:t>disease</a:t>
            </a:r>
            <a:r>
              <a:rPr spc="-155" dirty="0"/>
              <a:t> </a:t>
            </a:r>
            <a:r>
              <a:rPr spc="125" dirty="0"/>
              <a:t>diagnoses,</a:t>
            </a:r>
            <a:r>
              <a:rPr spc="-155" dirty="0"/>
              <a:t> </a:t>
            </a:r>
            <a:r>
              <a:rPr spc="130" dirty="0"/>
              <a:t>treatment modalities,</a:t>
            </a:r>
            <a:r>
              <a:rPr spc="-170" dirty="0"/>
              <a:t> </a:t>
            </a:r>
            <a:r>
              <a:rPr spc="-20" dirty="0"/>
              <a:t>etc.</a:t>
            </a:r>
          </a:p>
          <a:p>
            <a:pPr marL="12700" marR="5080" indent="471805">
              <a:lnSpc>
                <a:spcPct val="100699"/>
              </a:lnSpc>
              <a:spcBef>
                <a:spcPts val="5"/>
              </a:spcBef>
              <a:buAutoNum type="arabicPeriod"/>
              <a:tabLst>
                <a:tab pos="484505" algn="l"/>
                <a:tab pos="4422775" algn="l"/>
              </a:tabLst>
            </a:pPr>
            <a:r>
              <a:rPr spc="170" dirty="0"/>
              <a:t>Demographic</a:t>
            </a:r>
            <a:r>
              <a:rPr spc="-135" dirty="0"/>
              <a:t> </a:t>
            </a:r>
            <a:r>
              <a:rPr spc="70" dirty="0"/>
              <a:t>Analysis:</a:t>
            </a:r>
            <a:r>
              <a:rPr spc="-135" dirty="0"/>
              <a:t> </a:t>
            </a:r>
            <a:r>
              <a:rPr spc="130" dirty="0"/>
              <a:t>Analyzing patient</a:t>
            </a:r>
            <a:r>
              <a:rPr spc="-155" dirty="0"/>
              <a:t> </a:t>
            </a:r>
            <a:r>
              <a:rPr spc="165" dirty="0"/>
              <a:t>demographics</a:t>
            </a:r>
            <a:r>
              <a:rPr spc="-155" dirty="0"/>
              <a:t> </a:t>
            </a:r>
            <a:r>
              <a:rPr spc="145" dirty="0"/>
              <a:t>to</a:t>
            </a:r>
            <a:r>
              <a:rPr spc="-155" dirty="0"/>
              <a:t> </a:t>
            </a:r>
            <a:r>
              <a:rPr spc="165" dirty="0"/>
              <a:t>understand</a:t>
            </a:r>
            <a:r>
              <a:rPr spc="-155" dirty="0"/>
              <a:t> </a:t>
            </a:r>
            <a:r>
              <a:rPr spc="114" dirty="0"/>
              <a:t>the </a:t>
            </a:r>
            <a:r>
              <a:rPr spc="150" dirty="0"/>
              <a:t>distribution</a:t>
            </a:r>
            <a:r>
              <a:rPr spc="-165" dirty="0"/>
              <a:t> </a:t>
            </a:r>
            <a:r>
              <a:rPr spc="140" dirty="0"/>
              <a:t>of</a:t>
            </a:r>
            <a:r>
              <a:rPr spc="-160" dirty="0"/>
              <a:t> </a:t>
            </a:r>
            <a:r>
              <a:rPr spc="95" dirty="0"/>
              <a:t>age,</a:t>
            </a:r>
            <a:r>
              <a:rPr spc="-160" dirty="0"/>
              <a:t> </a:t>
            </a:r>
            <a:r>
              <a:rPr spc="60" dirty="0"/>
              <a:t>gender,</a:t>
            </a:r>
            <a:r>
              <a:rPr spc="-165" dirty="0"/>
              <a:t> </a:t>
            </a:r>
            <a:r>
              <a:rPr spc="155" dirty="0"/>
              <a:t>and </a:t>
            </a:r>
            <a:r>
              <a:rPr spc="145" dirty="0"/>
              <a:t>geographical</a:t>
            </a:r>
            <a:r>
              <a:rPr spc="-150" dirty="0"/>
              <a:t> </a:t>
            </a:r>
            <a:r>
              <a:rPr spc="110" dirty="0"/>
              <a:t>location.</a:t>
            </a:r>
            <a:r>
              <a:rPr spc="-145" dirty="0"/>
              <a:t> </a:t>
            </a:r>
            <a:r>
              <a:rPr spc="125" dirty="0"/>
              <a:t>Explore</a:t>
            </a:r>
            <a:r>
              <a:rPr spc="-145" dirty="0"/>
              <a:t> </a:t>
            </a:r>
            <a:r>
              <a:rPr spc="145" dirty="0"/>
              <a:t>trends</a:t>
            </a:r>
            <a:r>
              <a:rPr spc="-145" dirty="0"/>
              <a:t> </a:t>
            </a:r>
            <a:r>
              <a:rPr spc="130" dirty="0"/>
              <a:t>in healthcare</a:t>
            </a:r>
            <a:r>
              <a:rPr spc="-155" dirty="0"/>
              <a:t> </a:t>
            </a:r>
            <a:r>
              <a:rPr spc="125" dirty="0"/>
              <a:t>utilization</a:t>
            </a:r>
            <a:r>
              <a:rPr spc="-155" dirty="0"/>
              <a:t> </a:t>
            </a:r>
            <a:r>
              <a:rPr spc="155" dirty="0"/>
              <a:t>based</a:t>
            </a:r>
            <a:r>
              <a:rPr spc="-155" dirty="0"/>
              <a:t> </a:t>
            </a:r>
            <a:r>
              <a:rPr spc="175" dirty="0"/>
              <a:t>on </a:t>
            </a:r>
            <a:r>
              <a:rPr spc="170" dirty="0"/>
              <a:t>demographic</a:t>
            </a:r>
            <a:r>
              <a:rPr spc="-165" dirty="0"/>
              <a:t> </a:t>
            </a:r>
            <a:r>
              <a:rPr spc="114" dirty="0"/>
              <a:t>factors</a:t>
            </a:r>
            <a:r>
              <a:rPr dirty="0"/>
              <a:t>	</a:t>
            </a:r>
            <a:r>
              <a:rPr spc="120" dirty="0"/>
              <a:t>give</a:t>
            </a:r>
            <a:r>
              <a:rPr spc="-160" dirty="0"/>
              <a:t> </a:t>
            </a:r>
            <a:r>
              <a:rPr spc="120" dirty="0"/>
              <a:t>a</a:t>
            </a:r>
            <a:r>
              <a:rPr spc="-160" dirty="0"/>
              <a:t> </a:t>
            </a:r>
            <a:r>
              <a:rPr spc="95" dirty="0"/>
              <a:t>title</a:t>
            </a:r>
            <a:r>
              <a:rPr spc="-160" dirty="0"/>
              <a:t> </a:t>
            </a:r>
            <a:r>
              <a:rPr spc="160" dirty="0"/>
              <a:t>for</a:t>
            </a:r>
            <a:r>
              <a:rPr spc="-160" dirty="0"/>
              <a:t> </a:t>
            </a:r>
            <a:r>
              <a:rPr spc="110" dirty="0"/>
              <a:t>this</a:t>
            </a:r>
          </a:p>
        </p:txBody>
      </p:sp>
      <p:grpSp>
        <p:nvGrpSpPr>
          <p:cNvPr id="55" name="object 55"/>
          <p:cNvGrpSpPr/>
          <p:nvPr/>
        </p:nvGrpSpPr>
        <p:grpSpPr>
          <a:xfrm>
            <a:off x="1090904" y="1759369"/>
            <a:ext cx="6487795" cy="6477635"/>
            <a:chOff x="1090904" y="1759369"/>
            <a:chExt cx="6487795" cy="6477635"/>
          </a:xfrm>
        </p:grpSpPr>
        <p:pic>
          <p:nvPicPr>
            <p:cNvPr id="56" name="object 56"/>
            <p:cNvPicPr/>
            <p:nvPr/>
          </p:nvPicPr>
          <p:blipFill>
            <a:blip r:embed="rId2" cstate="print"/>
            <a:stretch>
              <a:fillRect/>
            </a:stretch>
          </p:blipFill>
          <p:spPr>
            <a:xfrm>
              <a:off x="1090904" y="1759889"/>
              <a:ext cx="6476999" cy="6476999"/>
            </a:xfrm>
            <a:prstGeom prst="rect">
              <a:avLst/>
            </a:prstGeom>
          </p:spPr>
        </p:pic>
        <p:sp>
          <p:nvSpPr>
            <p:cNvPr id="57" name="object 57"/>
            <p:cNvSpPr/>
            <p:nvPr/>
          </p:nvSpPr>
          <p:spPr>
            <a:xfrm>
              <a:off x="1091902" y="1759369"/>
              <a:ext cx="6486525" cy="6477000"/>
            </a:xfrm>
            <a:custGeom>
              <a:avLst/>
              <a:gdLst/>
              <a:ahLst/>
              <a:cxnLst/>
              <a:rect l="l" t="t" r="r" b="b"/>
              <a:pathLst>
                <a:path w="6486525" h="6477000">
                  <a:moveTo>
                    <a:pt x="3248030" y="0"/>
                  </a:moveTo>
                  <a:lnTo>
                    <a:pt x="3238505" y="0"/>
                  </a:lnTo>
                  <a:lnTo>
                    <a:pt x="3198754" y="243"/>
                  </a:lnTo>
                  <a:lnTo>
                    <a:pt x="3159019" y="973"/>
                  </a:lnTo>
                  <a:lnTo>
                    <a:pt x="3119297" y="2191"/>
                  </a:lnTo>
                  <a:lnTo>
                    <a:pt x="3079590" y="3898"/>
                  </a:lnTo>
                  <a:lnTo>
                    <a:pt x="3039906" y="6087"/>
                  </a:lnTo>
                  <a:lnTo>
                    <a:pt x="3000257" y="8764"/>
                  </a:lnTo>
                  <a:lnTo>
                    <a:pt x="2960644" y="11930"/>
                  </a:lnTo>
                  <a:lnTo>
                    <a:pt x="2921068" y="15582"/>
                  </a:lnTo>
                  <a:lnTo>
                    <a:pt x="2881540" y="19721"/>
                  </a:lnTo>
                  <a:lnTo>
                    <a:pt x="2842069" y="24344"/>
                  </a:lnTo>
                  <a:lnTo>
                    <a:pt x="2802659" y="29450"/>
                  </a:lnTo>
                  <a:lnTo>
                    <a:pt x="2763309" y="35039"/>
                  </a:lnTo>
                  <a:lnTo>
                    <a:pt x="2724030" y="41116"/>
                  </a:lnTo>
                  <a:lnTo>
                    <a:pt x="2684835" y="47671"/>
                  </a:lnTo>
                  <a:lnTo>
                    <a:pt x="2645726" y="54704"/>
                  </a:lnTo>
                  <a:lnTo>
                    <a:pt x="2606705" y="62217"/>
                  </a:lnTo>
                  <a:lnTo>
                    <a:pt x="2567772" y="70210"/>
                  </a:lnTo>
                  <a:lnTo>
                    <a:pt x="2528943" y="78681"/>
                  </a:lnTo>
                  <a:lnTo>
                    <a:pt x="2490219" y="87625"/>
                  </a:lnTo>
                  <a:lnTo>
                    <a:pt x="2451600" y="97040"/>
                  </a:lnTo>
                  <a:lnTo>
                    <a:pt x="2413109" y="106940"/>
                  </a:lnTo>
                  <a:lnTo>
                    <a:pt x="2374749" y="117305"/>
                  </a:lnTo>
                  <a:lnTo>
                    <a:pt x="2336518" y="128139"/>
                  </a:lnTo>
                  <a:lnTo>
                    <a:pt x="2298413" y="139446"/>
                  </a:lnTo>
                  <a:lnTo>
                    <a:pt x="2260448" y="151213"/>
                  </a:lnTo>
                  <a:lnTo>
                    <a:pt x="2222640" y="163447"/>
                  </a:lnTo>
                  <a:lnTo>
                    <a:pt x="2184986" y="176145"/>
                  </a:lnTo>
                  <a:lnTo>
                    <a:pt x="2147486" y="189306"/>
                  </a:lnTo>
                  <a:lnTo>
                    <a:pt x="2110143" y="202924"/>
                  </a:lnTo>
                  <a:lnTo>
                    <a:pt x="2072978" y="216996"/>
                  </a:lnTo>
                  <a:lnTo>
                    <a:pt x="2035990" y="231523"/>
                  </a:lnTo>
                  <a:lnTo>
                    <a:pt x="1999175" y="246507"/>
                  </a:lnTo>
                  <a:lnTo>
                    <a:pt x="1962554" y="261942"/>
                  </a:lnTo>
                  <a:lnTo>
                    <a:pt x="1926128" y="277823"/>
                  </a:lnTo>
                  <a:lnTo>
                    <a:pt x="1889897" y="294150"/>
                  </a:lnTo>
                  <a:lnTo>
                    <a:pt x="1853862" y="310921"/>
                  </a:lnTo>
                  <a:lnTo>
                    <a:pt x="1818035" y="328133"/>
                  </a:lnTo>
                  <a:lnTo>
                    <a:pt x="1782431" y="345782"/>
                  </a:lnTo>
                  <a:lnTo>
                    <a:pt x="1747045" y="363870"/>
                  </a:lnTo>
                  <a:lnTo>
                    <a:pt x="1711876" y="382397"/>
                  </a:lnTo>
                  <a:lnTo>
                    <a:pt x="1676943" y="401344"/>
                  </a:lnTo>
                  <a:lnTo>
                    <a:pt x="1642248" y="420717"/>
                  </a:lnTo>
                  <a:lnTo>
                    <a:pt x="1607791" y="440516"/>
                  </a:lnTo>
                  <a:lnTo>
                    <a:pt x="1573573" y="460743"/>
                  </a:lnTo>
                  <a:lnTo>
                    <a:pt x="1539612" y="481381"/>
                  </a:lnTo>
                  <a:lnTo>
                    <a:pt x="1505909" y="502434"/>
                  </a:lnTo>
                  <a:lnTo>
                    <a:pt x="1472465" y="523901"/>
                  </a:lnTo>
                  <a:lnTo>
                    <a:pt x="1439283" y="545782"/>
                  </a:lnTo>
                  <a:lnTo>
                    <a:pt x="1406372" y="568063"/>
                  </a:lnTo>
                  <a:lnTo>
                    <a:pt x="1373741" y="590746"/>
                  </a:lnTo>
                  <a:lnTo>
                    <a:pt x="1341392" y="613830"/>
                  </a:lnTo>
                  <a:lnTo>
                    <a:pt x="1309324" y="637311"/>
                  </a:lnTo>
                  <a:lnTo>
                    <a:pt x="1277546" y="661181"/>
                  </a:lnTo>
                  <a:lnTo>
                    <a:pt x="1246068" y="685434"/>
                  </a:lnTo>
                  <a:lnTo>
                    <a:pt x="1214891" y="710074"/>
                  </a:lnTo>
                  <a:lnTo>
                    <a:pt x="1184013" y="735101"/>
                  </a:lnTo>
                  <a:lnTo>
                    <a:pt x="1153445" y="760499"/>
                  </a:lnTo>
                  <a:lnTo>
                    <a:pt x="1123196" y="786269"/>
                  </a:lnTo>
                  <a:lnTo>
                    <a:pt x="1093266" y="812411"/>
                  </a:lnTo>
                  <a:lnTo>
                    <a:pt x="1063655" y="838923"/>
                  </a:lnTo>
                  <a:lnTo>
                    <a:pt x="1034371" y="865796"/>
                  </a:lnTo>
                  <a:lnTo>
                    <a:pt x="1005421" y="893019"/>
                  </a:lnTo>
                  <a:lnTo>
                    <a:pt x="976807" y="920594"/>
                  </a:lnTo>
                  <a:lnTo>
                    <a:pt x="948529" y="948524"/>
                  </a:lnTo>
                  <a:lnTo>
                    <a:pt x="920599" y="976802"/>
                  </a:lnTo>
                  <a:lnTo>
                    <a:pt x="893024" y="1005416"/>
                  </a:lnTo>
                  <a:lnTo>
                    <a:pt x="865801" y="1034366"/>
                  </a:lnTo>
                  <a:lnTo>
                    <a:pt x="838928" y="1063650"/>
                  </a:lnTo>
                  <a:lnTo>
                    <a:pt x="812416" y="1093261"/>
                  </a:lnTo>
                  <a:lnTo>
                    <a:pt x="786274" y="1123191"/>
                  </a:lnTo>
                  <a:lnTo>
                    <a:pt x="760504" y="1153440"/>
                  </a:lnTo>
                  <a:lnTo>
                    <a:pt x="735106" y="1184008"/>
                  </a:lnTo>
                  <a:lnTo>
                    <a:pt x="710079" y="1214885"/>
                  </a:lnTo>
                  <a:lnTo>
                    <a:pt x="685439" y="1246063"/>
                  </a:lnTo>
                  <a:lnTo>
                    <a:pt x="661186" y="1277541"/>
                  </a:lnTo>
                  <a:lnTo>
                    <a:pt x="637316" y="1309319"/>
                  </a:lnTo>
                  <a:lnTo>
                    <a:pt x="613835" y="1341387"/>
                  </a:lnTo>
                  <a:lnTo>
                    <a:pt x="590751" y="1373736"/>
                  </a:lnTo>
                  <a:lnTo>
                    <a:pt x="568068" y="1406367"/>
                  </a:lnTo>
                  <a:lnTo>
                    <a:pt x="545787" y="1439278"/>
                  </a:lnTo>
                  <a:lnTo>
                    <a:pt x="523906" y="1472460"/>
                  </a:lnTo>
                  <a:lnTo>
                    <a:pt x="502439" y="1505904"/>
                  </a:lnTo>
                  <a:lnTo>
                    <a:pt x="481386" y="1539606"/>
                  </a:lnTo>
                  <a:lnTo>
                    <a:pt x="460748" y="1573568"/>
                  </a:lnTo>
                  <a:lnTo>
                    <a:pt x="440521" y="1607786"/>
                  </a:lnTo>
                  <a:lnTo>
                    <a:pt x="420722" y="1642243"/>
                  </a:lnTo>
                  <a:lnTo>
                    <a:pt x="401349" y="1676938"/>
                  </a:lnTo>
                  <a:lnTo>
                    <a:pt x="382402" y="1711871"/>
                  </a:lnTo>
                  <a:lnTo>
                    <a:pt x="363875" y="1747040"/>
                  </a:lnTo>
                  <a:lnTo>
                    <a:pt x="345787" y="1782425"/>
                  </a:lnTo>
                  <a:lnTo>
                    <a:pt x="328138" y="1818030"/>
                  </a:lnTo>
                  <a:lnTo>
                    <a:pt x="310926" y="1853857"/>
                  </a:lnTo>
                  <a:lnTo>
                    <a:pt x="294155" y="1889892"/>
                  </a:lnTo>
                  <a:lnTo>
                    <a:pt x="277828" y="1926123"/>
                  </a:lnTo>
                  <a:lnTo>
                    <a:pt x="261947" y="1962549"/>
                  </a:lnTo>
                  <a:lnTo>
                    <a:pt x="246512" y="1999170"/>
                  </a:lnTo>
                  <a:lnTo>
                    <a:pt x="231529" y="2035985"/>
                  </a:lnTo>
                  <a:lnTo>
                    <a:pt x="217002" y="2072973"/>
                  </a:lnTo>
                  <a:lnTo>
                    <a:pt x="202929" y="2110137"/>
                  </a:lnTo>
                  <a:lnTo>
                    <a:pt x="189311" y="2147481"/>
                  </a:lnTo>
                  <a:lnTo>
                    <a:pt x="176150" y="2184981"/>
                  </a:lnTo>
                  <a:lnTo>
                    <a:pt x="163451" y="2222634"/>
                  </a:lnTo>
                  <a:lnTo>
                    <a:pt x="151216" y="2260443"/>
                  </a:lnTo>
                  <a:lnTo>
                    <a:pt x="139446" y="2298407"/>
                  </a:lnTo>
                  <a:lnTo>
                    <a:pt x="128142" y="2336507"/>
                  </a:lnTo>
                  <a:lnTo>
                    <a:pt x="117308" y="2374739"/>
                  </a:lnTo>
                  <a:lnTo>
                    <a:pt x="106944" y="2413102"/>
                  </a:lnTo>
                  <a:lnTo>
                    <a:pt x="97050" y="2451595"/>
                  </a:lnTo>
                  <a:lnTo>
                    <a:pt x="87631" y="2490214"/>
                  </a:lnTo>
                  <a:lnTo>
                    <a:pt x="78686" y="2528938"/>
                  </a:lnTo>
                  <a:lnTo>
                    <a:pt x="70217" y="2567767"/>
                  </a:lnTo>
                  <a:lnTo>
                    <a:pt x="62224" y="2606700"/>
                  </a:lnTo>
                  <a:lnTo>
                    <a:pt x="54710" y="2645726"/>
                  </a:lnTo>
                  <a:lnTo>
                    <a:pt x="47676" y="2684835"/>
                  </a:lnTo>
                  <a:lnTo>
                    <a:pt x="41122" y="2724027"/>
                  </a:lnTo>
                  <a:lnTo>
                    <a:pt x="35048" y="2763304"/>
                  </a:lnTo>
                  <a:lnTo>
                    <a:pt x="29459" y="2802654"/>
                  </a:lnTo>
                  <a:lnTo>
                    <a:pt x="24352" y="2842064"/>
                  </a:lnTo>
                  <a:lnTo>
                    <a:pt x="19730" y="2881534"/>
                  </a:lnTo>
                  <a:lnTo>
                    <a:pt x="15591" y="2921063"/>
                  </a:lnTo>
                  <a:lnTo>
                    <a:pt x="11939" y="2960639"/>
                  </a:lnTo>
                  <a:lnTo>
                    <a:pt x="8772" y="3000252"/>
                  </a:lnTo>
                  <a:lnTo>
                    <a:pt x="6092" y="3039901"/>
                  </a:lnTo>
                  <a:lnTo>
                    <a:pt x="3898" y="3079584"/>
                  </a:lnTo>
                  <a:lnTo>
                    <a:pt x="2192" y="3119297"/>
                  </a:lnTo>
                  <a:lnTo>
                    <a:pt x="974" y="3159018"/>
                  </a:lnTo>
                  <a:lnTo>
                    <a:pt x="243" y="3198751"/>
                  </a:lnTo>
                  <a:lnTo>
                    <a:pt x="0" y="3238500"/>
                  </a:lnTo>
                  <a:lnTo>
                    <a:pt x="243" y="3278242"/>
                  </a:lnTo>
                  <a:lnTo>
                    <a:pt x="974" y="3317975"/>
                  </a:lnTo>
                  <a:lnTo>
                    <a:pt x="2192" y="3357695"/>
                  </a:lnTo>
                  <a:lnTo>
                    <a:pt x="3898" y="3397402"/>
                  </a:lnTo>
                  <a:lnTo>
                    <a:pt x="6092" y="3437085"/>
                  </a:lnTo>
                  <a:lnTo>
                    <a:pt x="8772" y="3476734"/>
                  </a:lnTo>
                  <a:lnTo>
                    <a:pt x="11939" y="3516347"/>
                  </a:lnTo>
                  <a:lnTo>
                    <a:pt x="15591" y="3555923"/>
                  </a:lnTo>
                  <a:lnTo>
                    <a:pt x="19730" y="3595452"/>
                  </a:lnTo>
                  <a:lnTo>
                    <a:pt x="24352" y="3634922"/>
                  </a:lnTo>
                  <a:lnTo>
                    <a:pt x="29459" y="3674333"/>
                  </a:lnTo>
                  <a:lnTo>
                    <a:pt x="35048" y="3713683"/>
                  </a:lnTo>
                  <a:lnTo>
                    <a:pt x="41122" y="3752959"/>
                  </a:lnTo>
                  <a:lnTo>
                    <a:pt x="47676" y="3792153"/>
                  </a:lnTo>
                  <a:lnTo>
                    <a:pt x="54710" y="3831265"/>
                  </a:lnTo>
                  <a:lnTo>
                    <a:pt x="62224" y="3870299"/>
                  </a:lnTo>
                  <a:lnTo>
                    <a:pt x="70217" y="3909230"/>
                  </a:lnTo>
                  <a:lnTo>
                    <a:pt x="78686" y="3948053"/>
                  </a:lnTo>
                  <a:lnTo>
                    <a:pt x="87631" y="3986769"/>
                  </a:lnTo>
                  <a:lnTo>
                    <a:pt x="97050" y="4025379"/>
                  </a:lnTo>
                  <a:lnTo>
                    <a:pt x="106944" y="4063879"/>
                  </a:lnTo>
                  <a:lnTo>
                    <a:pt x="117308" y="4102246"/>
                  </a:lnTo>
                  <a:lnTo>
                    <a:pt x="128142" y="4140479"/>
                  </a:lnTo>
                  <a:lnTo>
                    <a:pt x="139446" y="4178579"/>
                  </a:lnTo>
                  <a:lnTo>
                    <a:pt x="151216" y="4216543"/>
                  </a:lnTo>
                  <a:lnTo>
                    <a:pt x="163451" y="4254352"/>
                  </a:lnTo>
                  <a:lnTo>
                    <a:pt x="176150" y="4292006"/>
                  </a:lnTo>
                  <a:lnTo>
                    <a:pt x="189311" y="4329506"/>
                  </a:lnTo>
                  <a:lnTo>
                    <a:pt x="202929" y="4366849"/>
                  </a:lnTo>
                  <a:lnTo>
                    <a:pt x="217002" y="4404013"/>
                  </a:lnTo>
                  <a:lnTo>
                    <a:pt x="231529" y="4441002"/>
                  </a:lnTo>
                  <a:lnTo>
                    <a:pt x="246512" y="4477816"/>
                  </a:lnTo>
                  <a:lnTo>
                    <a:pt x="261947" y="4514439"/>
                  </a:lnTo>
                  <a:lnTo>
                    <a:pt x="277828" y="4550868"/>
                  </a:lnTo>
                  <a:lnTo>
                    <a:pt x="294155" y="4587100"/>
                  </a:lnTo>
                  <a:lnTo>
                    <a:pt x="310926" y="4623130"/>
                  </a:lnTo>
                  <a:lnTo>
                    <a:pt x="328138" y="4658951"/>
                  </a:lnTo>
                  <a:lnTo>
                    <a:pt x="345787" y="4694556"/>
                  </a:lnTo>
                  <a:lnTo>
                    <a:pt x="363875" y="4729945"/>
                  </a:lnTo>
                  <a:lnTo>
                    <a:pt x="382402" y="4765116"/>
                  </a:lnTo>
                  <a:lnTo>
                    <a:pt x="401349" y="4800049"/>
                  </a:lnTo>
                  <a:lnTo>
                    <a:pt x="420722" y="4834744"/>
                  </a:lnTo>
                  <a:lnTo>
                    <a:pt x="440521" y="4869200"/>
                  </a:lnTo>
                  <a:lnTo>
                    <a:pt x="460748" y="4903419"/>
                  </a:lnTo>
                  <a:lnTo>
                    <a:pt x="481386" y="4937380"/>
                  </a:lnTo>
                  <a:lnTo>
                    <a:pt x="502439" y="4971083"/>
                  </a:lnTo>
                  <a:lnTo>
                    <a:pt x="523906" y="5004526"/>
                  </a:lnTo>
                  <a:lnTo>
                    <a:pt x="545787" y="5037709"/>
                  </a:lnTo>
                  <a:lnTo>
                    <a:pt x="568068" y="5070620"/>
                  </a:lnTo>
                  <a:lnTo>
                    <a:pt x="590751" y="5103250"/>
                  </a:lnTo>
                  <a:lnTo>
                    <a:pt x="613835" y="5135599"/>
                  </a:lnTo>
                  <a:lnTo>
                    <a:pt x="637316" y="5167668"/>
                  </a:lnTo>
                  <a:lnTo>
                    <a:pt x="661186" y="5199445"/>
                  </a:lnTo>
                  <a:lnTo>
                    <a:pt x="685439" y="5230923"/>
                  </a:lnTo>
                  <a:lnTo>
                    <a:pt x="710079" y="5262101"/>
                  </a:lnTo>
                  <a:lnTo>
                    <a:pt x="735106" y="5292979"/>
                  </a:lnTo>
                  <a:lnTo>
                    <a:pt x="760504" y="5323547"/>
                  </a:lnTo>
                  <a:lnTo>
                    <a:pt x="786274" y="5353796"/>
                  </a:lnTo>
                  <a:lnTo>
                    <a:pt x="812416" y="5383726"/>
                  </a:lnTo>
                  <a:lnTo>
                    <a:pt x="838928" y="5413336"/>
                  </a:lnTo>
                  <a:lnTo>
                    <a:pt x="865801" y="5442621"/>
                  </a:lnTo>
                  <a:lnTo>
                    <a:pt x="893024" y="5471571"/>
                  </a:lnTo>
                  <a:lnTo>
                    <a:pt x="920599" y="5500185"/>
                  </a:lnTo>
                  <a:lnTo>
                    <a:pt x="948529" y="5528462"/>
                  </a:lnTo>
                  <a:lnTo>
                    <a:pt x="976807" y="5556392"/>
                  </a:lnTo>
                  <a:lnTo>
                    <a:pt x="1005421" y="5583967"/>
                  </a:lnTo>
                  <a:lnTo>
                    <a:pt x="1034371" y="5611190"/>
                  </a:lnTo>
                  <a:lnTo>
                    <a:pt x="1063655" y="5638063"/>
                  </a:lnTo>
                  <a:lnTo>
                    <a:pt x="1093266" y="5664576"/>
                  </a:lnTo>
                  <a:lnTo>
                    <a:pt x="1123196" y="5690717"/>
                  </a:lnTo>
                  <a:lnTo>
                    <a:pt x="1153445" y="5716487"/>
                  </a:lnTo>
                  <a:lnTo>
                    <a:pt x="1184013" y="5741885"/>
                  </a:lnTo>
                  <a:lnTo>
                    <a:pt x="1214891" y="5766907"/>
                  </a:lnTo>
                  <a:lnTo>
                    <a:pt x="1246068" y="5791547"/>
                  </a:lnTo>
                  <a:lnTo>
                    <a:pt x="1277546" y="5815804"/>
                  </a:lnTo>
                  <a:lnTo>
                    <a:pt x="1309324" y="5839675"/>
                  </a:lnTo>
                  <a:lnTo>
                    <a:pt x="1341392" y="5863162"/>
                  </a:lnTo>
                  <a:lnTo>
                    <a:pt x="1373741" y="5886245"/>
                  </a:lnTo>
                  <a:lnTo>
                    <a:pt x="1406372" y="5908925"/>
                  </a:lnTo>
                  <a:lnTo>
                    <a:pt x="1439283" y="5931204"/>
                  </a:lnTo>
                  <a:lnTo>
                    <a:pt x="1472465" y="5953086"/>
                  </a:lnTo>
                  <a:lnTo>
                    <a:pt x="1505909" y="5974553"/>
                  </a:lnTo>
                  <a:lnTo>
                    <a:pt x="1539612" y="5995605"/>
                  </a:lnTo>
                  <a:lnTo>
                    <a:pt x="1573573" y="6016244"/>
                  </a:lnTo>
                  <a:lnTo>
                    <a:pt x="1607791" y="6036470"/>
                  </a:lnTo>
                  <a:lnTo>
                    <a:pt x="1642248" y="6056269"/>
                  </a:lnTo>
                  <a:lnTo>
                    <a:pt x="1676943" y="6075642"/>
                  </a:lnTo>
                  <a:lnTo>
                    <a:pt x="1711876" y="6094590"/>
                  </a:lnTo>
                  <a:lnTo>
                    <a:pt x="1747045" y="6113114"/>
                  </a:lnTo>
                  <a:lnTo>
                    <a:pt x="1782431" y="6131199"/>
                  </a:lnTo>
                  <a:lnTo>
                    <a:pt x="1818035" y="6148848"/>
                  </a:lnTo>
                  <a:lnTo>
                    <a:pt x="1853862" y="6166065"/>
                  </a:lnTo>
                  <a:lnTo>
                    <a:pt x="1889897" y="6182836"/>
                  </a:lnTo>
                  <a:lnTo>
                    <a:pt x="1926128" y="6199163"/>
                  </a:lnTo>
                  <a:lnTo>
                    <a:pt x="1962554" y="6215045"/>
                  </a:lnTo>
                  <a:lnTo>
                    <a:pt x="1999175" y="6230480"/>
                  </a:lnTo>
                  <a:lnTo>
                    <a:pt x="2035990" y="6245465"/>
                  </a:lnTo>
                  <a:lnTo>
                    <a:pt x="2072978" y="6259995"/>
                  </a:lnTo>
                  <a:lnTo>
                    <a:pt x="2110143" y="6274067"/>
                  </a:lnTo>
                  <a:lnTo>
                    <a:pt x="2147486" y="6287681"/>
                  </a:lnTo>
                  <a:lnTo>
                    <a:pt x="2184986" y="6300842"/>
                  </a:lnTo>
                  <a:lnTo>
                    <a:pt x="2222640" y="6313539"/>
                  </a:lnTo>
                  <a:lnTo>
                    <a:pt x="2260448" y="6325773"/>
                  </a:lnTo>
                  <a:lnTo>
                    <a:pt x="2298413" y="6337541"/>
                  </a:lnTo>
                  <a:lnTo>
                    <a:pt x="2336518" y="6348847"/>
                  </a:lnTo>
                  <a:lnTo>
                    <a:pt x="2374749" y="6359680"/>
                  </a:lnTo>
                  <a:lnTo>
                    <a:pt x="2413109" y="6370041"/>
                  </a:lnTo>
                  <a:lnTo>
                    <a:pt x="2451600" y="6379933"/>
                  </a:lnTo>
                  <a:lnTo>
                    <a:pt x="2490219" y="6389361"/>
                  </a:lnTo>
                  <a:lnTo>
                    <a:pt x="2528943" y="6398309"/>
                  </a:lnTo>
                  <a:lnTo>
                    <a:pt x="2567772" y="6406778"/>
                  </a:lnTo>
                  <a:lnTo>
                    <a:pt x="2606705" y="6414770"/>
                  </a:lnTo>
                  <a:lnTo>
                    <a:pt x="2645726" y="6422282"/>
                  </a:lnTo>
                  <a:lnTo>
                    <a:pt x="2684835" y="6429314"/>
                  </a:lnTo>
                  <a:lnTo>
                    <a:pt x="2724030" y="6435865"/>
                  </a:lnTo>
                  <a:lnTo>
                    <a:pt x="2763309" y="6441935"/>
                  </a:lnTo>
                  <a:lnTo>
                    <a:pt x="2802659" y="6447531"/>
                  </a:lnTo>
                  <a:lnTo>
                    <a:pt x="2842069" y="6452641"/>
                  </a:lnTo>
                  <a:lnTo>
                    <a:pt x="2881540" y="6457265"/>
                  </a:lnTo>
                  <a:lnTo>
                    <a:pt x="2921068" y="6461404"/>
                  </a:lnTo>
                  <a:lnTo>
                    <a:pt x="2960644" y="6465057"/>
                  </a:lnTo>
                  <a:lnTo>
                    <a:pt x="3000257" y="6468222"/>
                  </a:lnTo>
                  <a:lnTo>
                    <a:pt x="3039906" y="6470900"/>
                  </a:lnTo>
                  <a:lnTo>
                    <a:pt x="3079590" y="6473088"/>
                  </a:lnTo>
                  <a:lnTo>
                    <a:pt x="3119297" y="6474798"/>
                  </a:lnTo>
                  <a:lnTo>
                    <a:pt x="3159019" y="6476020"/>
                  </a:lnTo>
                  <a:lnTo>
                    <a:pt x="3198754" y="6476755"/>
                  </a:lnTo>
                  <a:lnTo>
                    <a:pt x="3238505" y="6477000"/>
                  </a:lnTo>
                  <a:lnTo>
                    <a:pt x="3248030" y="6477000"/>
                  </a:lnTo>
                  <a:lnTo>
                    <a:pt x="3287772" y="6476755"/>
                  </a:lnTo>
                  <a:lnTo>
                    <a:pt x="3327505" y="6476020"/>
                  </a:lnTo>
                  <a:lnTo>
                    <a:pt x="3367225" y="6474798"/>
                  </a:lnTo>
                  <a:lnTo>
                    <a:pt x="3406932" y="6473088"/>
                  </a:lnTo>
                  <a:lnTo>
                    <a:pt x="3446615" y="6470900"/>
                  </a:lnTo>
                  <a:lnTo>
                    <a:pt x="3486264" y="6468222"/>
                  </a:lnTo>
                  <a:lnTo>
                    <a:pt x="3525877" y="6465057"/>
                  </a:lnTo>
                  <a:lnTo>
                    <a:pt x="3565453" y="6461404"/>
                  </a:lnTo>
                  <a:lnTo>
                    <a:pt x="3604982" y="6457265"/>
                  </a:lnTo>
                  <a:lnTo>
                    <a:pt x="3644452" y="6452641"/>
                  </a:lnTo>
                  <a:lnTo>
                    <a:pt x="3683863" y="6447531"/>
                  </a:lnTo>
                  <a:lnTo>
                    <a:pt x="3723213" y="6441935"/>
                  </a:lnTo>
                  <a:lnTo>
                    <a:pt x="3762490" y="6435865"/>
                  </a:lnTo>
                  <a:lnTo>
                    <a:pt x="3801683" y="6429314"/>
                  </a:lnTo>
                  <a:lnTo>
                    <a:pt x="3840795" y="6422282"/>
                  </a:lnTo>
                  <a:lnTo>
                    <a:pt x="3879829" y="6414770"/>
                  </a:lnTo>
                  <a:lnTo>
                    <a:pt x="3918760" y="6406778"/>
                  </a:lnTo>
                  <a:lnTo>
                    <a:pt x="3957583" y="6398309"/>
                  </a:lnTo>
                  <a:lnTo>
                    <a:pt x="3996299" y="6389361"/>
                  </a:lnTo>
                  <a:lnTo>
                    <a:pt x="4034909" y="6379933"/>
                  </a:lnTo>
                  <a:lnTo>
                    <a:pt x="4073407" y="6370041"/>
                  </a:lnTo>
                  <a:lnTo>
                    <a:pt x="4111771" y="6359680"/>
                  </a:lnTo>
                  <a:lnTo>
                    <a:pt x="4150004" y="6348847"/>
                  </a:lnTo>
                  <a:lnTo>
                    <a:pt x="4188109" y="6337541"/>
                  </a:lnTo>
                  <a:lnTo>
                    <a:pt x="4226074" y="6325773"/>
                  </a:lnTo>
                  <a:lnTo>
                    <a:pt x="4263882" y="6313539"/>
                  </a:lnTo>
                  <a:lnTo>
                    <a:pt x="4301536" y="6300842"/>
                  </a:lnTo>
                  <a:lnTo>
                    <a:pt x="4339036" y="6287681"/>
                  </a:lnTo>
                  <a:lnTo>
                    <a:pt x="4376379" y="6274067"/>
                  </a:lnTo>
                  <a:lnTo>
                    <a:pt x="4413544" y="6259995"/>
                  </a:lnTo>
                  <a:lnTo>
                    <a:pt x="4450532" y="6245465"/>
                  </a:lnTo>
                  <a:lnTo>
                    <a:pt x="4487346" y="6230480"/>
                  </a:lnTo>
                  <a:lnTo>
                    <a:pt x="4523968" y="6215045"/>
                  </a:lnTo>
                  <a:lnTo>
                    <a:pt x="4560394" y="6199163"/>
                  </a:lnTo>
                  <a:lnTo>
                    <a:pt x="4596624" y="6182836"/>
                  </a:lnTo>
                  <a:lnTo>
                    <a:pt x="4632660" y="6166065"/>
                  </a:lnTo>
                  <a:lnTo>
                    <a:pt x="4668481" y="6148848"/>
                  </a:lnTo>
                  <a:lnTo>
                    <a:pt x="4704086" y="6131199"/>
                  </a:lnTo>
                  <a:lnTo>
                    <a:pt x="4739475" y="6113114"/>
                  </a:lnTo>
                  <a:lnTo>
                    <a:pt x="4774646" y="6094590"/>
                  </a:lnTo>
                  <a:lnTo>
                    <a:pt x="4809579" y="6075642"/>
                  </a:lnTo>
                  <a:lnTo>
                    <a:pt x="4844274" y="6056269"/>
                  </a:lnTo>
                  <a:lnTo>
                    <a:pt x="4878730" y="6036470"/>
                  </a:lnTo>
                  <a:lnTo>
                    <a:pt x="4912949" y="6016244"/>
                  </a:lnTo>
                  <a:lnTo>
                    <a:pt x="4946910" y="5995605"/>
                  </a:lnTo>
                  <a:lnTo>
                    <a:pt x="4980613" y="5974553"/>
                  </a:lnTo>
                  <a:lnTo>
                    <a:pt x="5014056" y="5953086"/>
                  </a:lnTo>
                  <a:lnTo>
                    <a:pt x="5047239" y="5931204"/>
                  </a:lnTo>
                  <a:lnTo>
                    <a:pt x="5080150" y="5908925"/>
                  </a:lnTo>
                  <a:lnTo>
                    <a:pt x="5112780" y="5886245"/>
                  </a:lnTo>
                  <a:lnTo>
                    <a:pt x="5145129" y="5863162"/>
                  </a:lnTo>
                  <a:lnTo>
                    <a:pt x="5177198" y="5839675"/>
                  </a:lnTo>
                  <a:lnTo>
                    <a:pt x="5208976" y="5815804"/>
                  </a:lnTo>
                  <a:lnTo>
                    <a:pt x="5240453" y="5791547"/>
                  </a:lnTo>
                  <a:lnTo>
                    <a:pt x="5271631" y="5766907"/>
                  </a:lnTo>
                  <a:lnTo>
                    <a:pt x="5302509" y="5741885"/>
                  </a:lnTo>
                  <a:lnTo>
                    <a:pt x="5333077" y="5716487"/>
                  </a:lnTo>
                  <a:lnTo>
                    <a:pt x="5363326" y="5690717"/>
                  </a:lnTo>
                  <a:lnTo>
                    <a:pt x="5393256" y="5664576"/>
                  </a:lnTo>
                  <a:lnTo>
                    <a:pt x="5422867" y="5638063"/>
                  </a:lnTo>
                  <a:lnTo>
                    <a:pt x="5452151" y="5611190"/>
                  </a:lnTo>
                  <a:lnTo>
                    <a:pt x="5481101" y="5583967"/>
                  </a:lnTo>
                  <a:lnTo>
                    <a:pt x="5509715" y="5556392"/>
                  </a:lnTo>
                  <a:lnTo>
                    <a:pt x="5537992" y="5528462"/>
                  </a:lnTo>
                  <a:lnTo>
                    <a:pt x="5565917" y="5500185"/>
                  </a:lnTo>
                  <a:lnTo>
                    <a:pt x="5593493" y="5471571"/>
                  </a:lnTo>
                  <a:lnTo>
                    <a:pt x="5620718" y="5442621"/>
                  </a:lnTo>
                  <a:lnTo>
                    <a:pt x="5647593" y="5413336"/>
                  </a:lnTo>
                  <a:lnTo>
                    <a:pt x="5674099" y="5383726"/>
                  </a:lnTo>
                  <a:lnTo>
                    <a:pt x="5700238" y="5353796"/>
                  </a:lnTo>
                  <a:lnTo>
                    <a:pt x="5726010" y="5323547"/>
                  </a:lnTo>
                  <a:lnTo>
                    <a:pt x="5751416" y="5292979"/>
                  </a:lnTo>
                  <a:lnTo>
                    <a:pt x="5776438" y="5262101"/>
                  </a:lnTo>
                  <a:lnTo>
                    <a:pt x="5801077" y="5230923"/>
                  </a:lnTo>
                  <a:lnTo>
                    <a:pt x="5825334" y="5199445"/>
                  </a:lnTo>
                  <a:lnTo>
                    <a:pt x="5849206" y="5167668"/>
                  </a:lnTo>
                  <a:lnTo>
                    <a:pt x="5872685" y="5135599"/>
                  </a:lnTo>
                  <a:lnTo>
                    <a:pt x="5895765" y="5103250"/>
                  </a:lnTo>
                  <a:lnTo>
                    <a:pt x="5918448" y="5070620"/>
                  </a:lnTo>
                  <a:lnTo>
                    <a:pt x="5940734" y="5037709"/>
                  </a:lnTo>
                  <a:lnTo>
                    <a:pt x="5962616" y="5004526"/>
                  </a:lnTo>
                  <a:lnTo>
                    <a:pt x="5984083" y="4971083"/>
                  </a:lnTo>
                  <a:lnTo>
                    <a:pt x="6005135" y="4937380"/>
                  </a:lnTo>
                  <a:lnTo>
                    <a:pt x="6025774" y="4903419"/>
                  </a:lnTo>
                  <a:lnTo>
                    <a:pt x="6046000" y="4869200"/>
                  </a:lnTo>
                  <a:lnTo>
                    <a:pt x="6065799" y="4834744"/>
                  </a:lnTo>
                  <a:lnTo>
                    <a:pt x="6085172" y="4800049"/>
                  </a:lnTo>
                  <a:lnTo>
                    <a:pt x="6104120" y="4765116"/>
                  </a:lnTo>
                  <a:lnTo>
                    <a:pt x="6122644" y="4729945"/>
                  </a:lnTo>
                  <a:lnTo>
                    <a:pt x="6140729" y="4694556"/>
                  </a:lnTo>
                  <a:lnTo>
                    <a:pt x="6158379" y="4658951"/>
                  </a:lnTo>
                  <a:lnTo>
                    <a:pt x="6175596" y="4623130"/>
                  </a:lnTo>
                  <a:lnTo>
                    <a:pt x="6192367" y="4587100"/>
                  </a:lnTo>
                  <a:lnTo>
                    <a:pt x="6208693" y="4550868"/>
                  </a:lnTo>
                  <a:lnTo>
                    <a:pt x="6224575" y="4514439"/>
                  </a:lnTo>
                  <a:lnTo>
                    <a:pt x="6240010" y="4477816"/>
                  </a:lnTo>
                  <a:lnTo>
                    <a:pt x="6254993" y="4441002"/>
                  </a:lnTo>
                  <a:lnTo>
                    <a:pt x="6269520" y="4404013"/>
                  </a:lnTo>
                  <a:lnTo>
                    <a:pt x="6283592" y="4366849"/>
                  </a:lnTo>
                  <a:lnTo>
                    <a:pt x="6297211" y="4329506"/>
                  </a:lnTo>
                  <a:lnTo>
                    <a:pt x="6310372" y="4292006"/>
                  </a:lnTo>
                  <a:lnTo>
                    <a:pt x="6323070" y="4254352"/>
                  </a:lnTo>
                  <a:lnTo>
                    <a:pt x="6335303" y="4216543"/>
                  </a:lnTo>
                  <a:lnTo>
                    <a:pt x="6347071" y="4178579"/>
                  </a:lnTo>
                  <a:lnTo>
                    <a:pt x="6358378" y="4140479"/>
                  </a:lnTo>
                  <a:lnTo>
                    <a:pt x="6369210" y="4102246"/>
                  </a:lnTo>
                  <a:lnTo>
                    <a:pt x="6379571" y="4063879"/>
                  </a:lnTo>
                  <a:lnTo>
                    <a:pt x="6389464" y="4025379"/>
                  </a:lnTo>
                  <a:lnTo>
                    <a:pt x="6398886" y="3986769"/>
                  </a:lnTo>
                  <a:lnTo>
                    <a:pt x="6407834" y="3948053"/>
                  </a:lnTo>
                  <a:lnTo>
                    <a:pt x="6416306" y="3909230"/>
                  </a:lnTo>
                  <a:lnTo>
                    <a:pt x="6424300" y="3870299"/>
                  </a:lnTo>
                  <a:lnTo>
                    <a:pt x="6431813" y="3831265"/>
                  </a:lnTo>
                  <a:lnTo>
                    <a:pt x="6438844" y="3792153"/>
                  </a:lnTo>
                  <a:lnTo>
                    <a:pt x="6445395" y="3752959"/>
                  </a:lnTo>
                  <a:lnTo>
                    <a:pt x="6451465" y="3713683"/>
                  </a:lnTo>
                  <a:lnTo>
                    <a:pt x="6457059" y="3674333"/>
                  </a:lnTo>
                  <a:lnTo>
                    <a:pt x="6462165" y="3634922"/>
                  </a:lnTo>
                  <a:lnTo>
                    <a:pt x="6466785" y="3595452"/>
                  </a:lnTo>
                  <a:lnTo>
                    <a:pt x="6470921" y="3555923"/>
                  </a:lnTo>
                  <a:lnTo>
                    <a:pt x="6474574" y="3516347"/>
                  </a:lnTo>
                  <a:lnTo>
                    <a:pt x="6477741" y="3476734"/>
                  </a:lnTo>
                  <a:lnTo>
                    <a:pt x="6480423" y="3437085"/>
                  </a:lnTo>
                  <a:lnTo>
                    <a:pt x="6482618" y="3397402"/>
                  </a:lnTo>
                  <a:lnTo>
                    <a:pt x="6484328" y="3357695"/>
                  </a:lnTo>
                  <a:lnTo>
                    <a:pt x="6485550" y="3317975"/>
                  </a:lnTo>
                  <a:lnTo>
                    <a:pt x="6486285" y="3278242"/>
                  </a:lnTo>
                  <a:lnTo>
                    <a:pt x="6486530" y="3238500"/>
                  </a:lnTo>
                  <a:lnTo>
                    <a:pt x="6486285" y="3198751"/>
                  </a:lnTo>
                  <a:lnTo>
                    <a:pt x="6485550" y="3159018"/>
                  </a:lnTo>
                  <a:lnTo>
                    <a:pt x="6484328" y="3119297"/>
                  </a:lnTo>
                  <a:lnTo>
                    <a:pt x="6482618" y="3079584"/>
                  </a:lnTo>
                  <a:lnTo>
                    <a:pt x="6480423" y="3039901"/>
                  </a:lnTo>
                  <a:lnTo>
                    <a:pt x="6477741" y="3000252"/>
                  </a:lnTo>
                  <a:lnTo>
                    <a:pt x="6474574" y="2960639"/>
                  </a:lnTo>
                  <a:lnTo>
                    <a:pt x="6470921" y="2921063"/>
                  </a:lnTo>
                  <a:lnTo>
                    <a:pt x="6466785" y="2881534"/>
                  </a:lnTo>
                  <a:lnTo>
                    <a:pt x="6462165" y="2842064"/>
                  </a:lnTo>
                  <a:lnTo>
                    <a:pt x="6457059" y="2802654"/>
                  </a:lnTo>
                  <a:lnTo>
                    <a:pt x="6451465" y="2763304"/>
                  </a:lnTo>
                  <a:lnTo>
                    <a:pt x="6445395" y="2724027"/>
                  </a:lnTo>
                  <a:lnTo>
                    <a:pt x="6438844" y="2684835"/>
                  </a:lnTo>
                  <a:lnTo>
                    <a:pt x="6431813" y="2645726"/>
                  </a:lnTo>
                  <a:lnTo>
                    <a:pt x="6424300" y="2606700"/>
                  </a:lnTo>
                  <a:lnTo>
                    <a:pt x="6416306" y="2567767"/>
                  </a:lnTo>
                  <a:lnTo>
                    <a:pt x="6407834" y="2528938"/>
                  </a:lnTo>
                  <a:lnTo>
                    <a:pt x="6398886" y="2490214"/>
                  </a:lnTo>
                  <a:lnTo>
                    <a:pt x="6389464" y="2451595"/>
                  </a:lnTo>
                  <a:lnTo>
                    <a:pt x="6379571" y="2413102"/>
                  </a:lnTo>
                  <a:lnTo>
                    <a:pt x="6369210" y="2374739"/>
                  </a:lnTo>
                  <a:lnTo>
                    <a:pt x="6358378" y="2336507"/>
                  </a:lnTo>
                  <a:lnTo>
                    <a:pt x="6347071" y="2298407"/>
                  </a:lnTo>
                  <a:lnTo>
                    <a:pt x="6335303" y="2260443"/>
                  </a:lnTo>
                  <a:lnTo>
                    <a:pt x="6323070" y="2222634"/>
                  </a:lnTo>
                  <a:lnTo>
                    <a:pt x="6310372" y="2184981"/>
                  </a:lnTo>
                  <a:lnTo>
                    <a:pt x="6297211" y="2147481"/>
                  </a:lnTo>
                  <a:lnTo>
                    <a:pt x="6283592" y="2110137"/>
                  </a:lnTo>
                  <a:lnTo>
                    <a:pt x="6269520" y="2072973"/>
                  </a:lnTo>
                  <a:lnTo>
                    <a:pt x="6254993" y="2035985"/>
                  </a:lnTo>
                  <a:lnTo>
                    <a:pt x="6240010" y="1999170"/>
                  </a:lnTo>
                  <a:lnTo>
                    <a:pt x="6224575" y="1962549"/>
                  </a:lnTo>
                  <a:lnTo>
                    <a:pt x="6208693" y="1926123"/>
                  </a:lnTo>
                  <a:lnTo>
                    <a:pt x="6192367" y="1889892"/>
                  </a:lnTo>
                  <a:lnTo>
                    <a:pt x="6175596" y="1853857"/>
                  </a:lnTo>
                  <a:lnTo>
                    <a:pt x="6158379" y="1818030"/>
                  </a:lnTo>
                  <a:lnTo>
                    <a:pt x="6140729" y="1782425"/>
                  </a:lnTo>
                  <a:lnTo>
                    <a:pt x="6122644" y="1747040"/>
                  </a:lnTo>
                  <a:lnTo>
                    <a:pt x="6104120" y="1711871"/>
                  </a:lnTo>
                  <a:lnTo>
                    <a:pt x="6085172" y="1676938"/>
                  </a:lnTo>
                  <a:lnTo>
                    <a:pt x="6065799" y="1642243"/>
                  </a:lnTo>
                  <a:lnTo>
                    <a:pt x="6046000" y="1607786"/>
                  </a:lnTo>
                  <a:lnTo>
                    <a:pt x="6025774" y="1573568"/>
                  </a:lnTo>
                  <a:lnTo>
                    <a:pt x="6005135" y="1539606"/>
                  </a:lnTo>
                  <a:lnTo>
                    <a:pt x="5984083" y="1505904"/>
                  </a:lnTo>
                  <a:lnTo>
                    <a:pt x="5962616" y="1472460"/>
                  </a:lnTo>
                  <a:lnTo>
                    <a:pt x="5940734" y="1439278"/>
                  </a:lnTo>
                  <a:lnTo>
                    <a:pt x="5918448" y="1406367"/>
                  </a:lnTo>
                  <a:lnTo>
                    <a:pt x="5895765" y="1373736"/>
                  </a:lnTo>
                  <a:lnTo>
                    <a:pt x="5872685" y="1341387"/>
                  </a:lnTo>
                  <a:lnTo>
                    <a:pt x="5849206" y="1309319"/>
                  </a:lnTo>
                  <a:lnTo>
                    <a:pt x="5825334" y="1277541"/>
                  </a:lnTo>
                  <a:lnTo>
                    <a:pt x="5801077" y="1246063"/>
                  </a:lnTo>
                  <a:lnTo>
                    <a:pt x="5776438" y="1214885"/>
                  </a:lnTo>
                  <a:lnTo>
                    <a:pt x="5751416" y="1184008"/>
                  </a:lnTo>
                  <a:lnTo>
                    <a:pt x="5726010" y="1153440"/>
                  </a:lnTo>
                  <a:lnTo>
                    <a:pt x="5700238" y="1123191"/>
                  </a:lnTo>
                  <a:lnTo>
                    <a:pt x="5674099" y="1093261"/>
                  </a:lnTo>
                  <a:lnTo>
                    <a:pt x="5647593" y="1063650"/>
                  </a:lnTo>
                  <a:lnTo>
                    <a:pt x="5620718" y="1034366"/>
                  </a:lnTo>
                  <a:lnTo>
                    <a:pt x="5593493" y="1005416"/>
                  </a:lnTo>
                  <a:lnTo>
                    <a:pt x="5565917" y="976802"/>
                  </a:lnTo>
                  <a:lnTo>
                    <a:pt x="5537992" y="948524"/>
                  </a:lnTo>
                  <a:lnTo>
                    <a:pt x="5509715" y="920594"/>
                  </a:lnTo>
                  <a:lnTo>
                    <a:pt x="5481101" y="893019"/>
                  </a:lnTo>
                  <a:lnTo>
                    <a:pt x="5452151" y="865796"/>
                  </a:lnTo>
                  <a:lnTo>
                    <a:pt x="5422867" y="838923"/>
                  </a:lnTo>
                  <a:lnTo>
                    <a:pt x="5393256" y="812411"/>
                  </a:lnTo>
                  <a:lnTo>
                    <a:pt x="5363326" y="786269"/>
                  </a:lnTo>
                  <a:lnTo>
                    <a:pt x="5333077" y="760499"/>
                  </a:lnTo>
                  <a:lnTo>
                    <a:pt x="5302509" y="735101"/>
                  </a:lnTo>
                  <a:lnTo>
                    <a:pt x="5271631" y="710074"/>
                  </a:lnTo>
                  <a:lnTo>
                    <a:pt x="5240453" y="685434"/>
                  </a:lnTo>
                  <a:lnTo>
                    <a:pt x="5208976" y="661181"/>
                  </a:lnTo>
                  <a:lnTo>
                    <a:pt x="5177198" y="637311"/>
                  </a:lnTo>
                  <a:lnTo>
                    <a:pt x="5145129" y="613830"/>
                  </a:lnTo>
                  <a:lnTo>
                    <a:pt x="5112780" y="590746"/>
                  </a:lnTo>
                  <a:lnTo>
                    <a:pt x="5080150" y="568063"/>
                  </a:lnTo>
                  <a:lnTo>
                    <a:pt x="5047239" y="545782"/>
                  </a:lnTo>
                  <a:lnTo>
                    <a:pt x="5014056" y="523901"/>
                  </a:lnTo>
                  <a:lnTo>
                    <a:pt x="4980613" y="502434"/>
                  </a:lnTo>
                  <a:lnTo>
                    <a:pt x="4946910" y="481381"/>
                  </a:lnTo>
                  <a:lnTo>
                    <a:pt x="4912949" y="460743"/>
                  </a:lnTo>
                  <a:lnTo>
                    <a:pt x="4878730" y="440516"/>
                  </a:lnTo>
                  <a:lnTo>
                    <a:pt x="4844274" y="420717"/>
                  </a:lnTo>
                  <a:lnTo>
                    <a:pt x="4809579" y="401344"/>
                  </a:lnTo>
                  <a:lnTo>
                    <a:pt x="4774646" y="382397"/>
                  </a:lnTo>
                  <a:lnTo>
                    <a:pt x="4739475" y="363870"/>
                  </a:lnTo>
                  <a:lnTo>
                    <a:pt x="4704086" y="345782"/>
                  </a:lnTo>
                  <a:lnTo>
                    <a:pt x="4668481" y="328133"/>
                  </a:lnTo>
                  <a:lnTo>
                    <a:pt x="4632660" y="310921"/>
                  </a:lnTo>
                  <a:lnTo>
                    <a:pt x="4596624" y="294150"/>
                  </a:lnTo>
                  <a:lnTo>
                    <a:pt x="4560394" y="277823"/>
                  </a:lnTo>
                  <a:lnTo>
                    <a:pt x="4523968" y="261942"/>
                  </a:lnTo>
                  <a:lnTo>
                    <a:pt x="4487346" y="246507"/>
                  </a:lnTo>
                  <a:lnTo>
                    <a:pt x="4450532" y="231523"/>
                  </a:lnTo>
                  <a:lnTo>
                    <a:pt x="4413544" y="216996"/>
                  </a:lnTo>
                  <a:lnTo>
                    <a:pt x="4376379" y="202924"/>
                  </a:lnTo>
                  <a:lnTo>
                    <a:pt x="4339036" y="189306"/>
                  </a:lnTo>
                  <a:lnTo>
                    <a:pt x="4301536" y="176145"/>
                  </a:lnTo>
                  <a:lnTo>
                    <a:pt x="4263882" y="163447"/>
                  </a:lnTo>
                  <a:lnTo>
                    <a:pt x="4226074" y="151213"/>
                  </a:lnTo>
                  <a:lnTo>
                    <a:pt x="4188109" y="139446"/>
                  </a:lnTo>
                  <a:lnTo>
                    <a:pt x="4150004" y="128139"/>
                  </a:lnTo>
                  <a:lnTo>
                    <a:pt x="4111771" y="117305"/>
                  </a:lnTo>
                  <a:lnTo>
                    <a:pt x="4073407" y="106940"/>
                  </a:lnTo>
                  <a:lnTo>
                    <a:pt x="4034909" y="97040"/>
                  </a:lnTo>
                  <a:lnTo>
                    <a:pt x="3996299" y="87625"/>
                  </a:lnTo>
                  <a:lnTo>
                    <a:pt x="3957583" y="78681"/>
                  </a:lnTo>
                  <a:lnTo>
                    <a:pt x="3918760" y="70210"/>
                  </a:lnTo>
                  <a:lnTo>
                    <a:pt x="3879829" y="62217"/>
                  </a:lnTo>
                  <a:lnTo>
                    <a:pt x="3840795" y="54704"/>
                  </a:lnTo>
                  <a:lnTo>
                    <a:pt x="3801683" y="47671"/>
                  </a:lnTo>
                  <a:lnTo>
                    <a:pt x="3762490" y="41116"/>
                  </a:lnTo>
                  <a:lnTo>
                    <a:pt x="3723213" y="35039"/>
                  </a:lnTo>
                  <a:lnTo>
                    <a:pt x="3683863" y="29450"/>
                  </a:lnTo>
                  <a:lnTo>
                    <a:pt x="3644452" y="24344"/>
                  </a:lnTo>
                  <a:lnTo>
                    <a:pt x="3604982" y="19721"/>
                  </a:lnTo>
                  <a:lnTo>
                    <a:pt x="3565453" y="15582"/>
                  </a:lnTo>
                  <a:lnTo>
                    <a:pt x="3525877" y="11930"/>
                  </a:lnTo>
                  <a:lnTo>
                    <a:pt x="3486264" y="8764"/>
                  </a:lnTo>
                  <a:lnTo>
                    <a:pt x="3446615" y="6087"/>
                  </a:lnTo>
                  <a:lnTo>
                    <a:pt x="3406932" y="3898"/>
                  </a:lnTo>
                  <a:lnTo>
                    <a:pt x="3367225" y="2191"/>
                  </a:lnTo>
                  <a:lnTo>
                    <a:pt x="3327505" y="973"/>
                  </a:lnTo>
                  <a:lnTo>
                    <a:pt x="3287772" y="243"/>
                  </a:lnTo>
                  <a:lnTo>
                    <a:pt x="3248030" y="0"/>
                  </a:lnTo>
                  <a:close/>
                </a:path>
              </a:pathLst>
            </a:custGeom>
            <a:solidFill>
              <a:srgbClr val="EA5458">
                <a:alpha val="19999"/>
              </a:srgbClr>
            </a:solidFill>
          </p:spPr>
          <p:txBody>
            <a:bodyPr wrap="square" lIns="0" tIns="0" rIns="0" bIns="0" rtlCol="0"/>
            <a:lstStyle/>
            <a:p>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33525" y="2327757"/>
            <a:ext cx="15419069" cy="6546215"/>
          </a:xfrm>
          <a:custGeom>
            <a:avLst/>
            <a:gdLst/>
            <a:ahLst/>
            <a:cxnLst/>
            <a:rect l="l" t="t" r="r" b="b"/>
            <a:pathLst>
              <a:path w="15419069" h="6546215">
                <a:moveTo>
                  <a:pt x="15418740" y="0"/>
                </a:moveTo>
                <a:lnTo>
                  <a:pt x="0" y="0"/>
                </a:lnTo>
                <a:lnTo>
                  <a:pt x="0" y="6546202"/>
                </a:lnTo>
                <a:lnTo>
                  <a:pt x="7709725" y="6546202"/>
                </a:lnTo>
                <a:lnTo>
                  <a:pt x="15418740" y="6546202"/>
                </a:lnTo>
                <a:lnTo>
                  <a:pt x="15418740" y="0"/>
                </a:lnTo>
                <a:close/>
              </a:path>
            </a:pathLst>
          </a:custGeom>
          <a:solidFill>
            <a:srgbClr val="FEF2F0"/>
          </a:solidFill>
        </p:spPr>
        <p:txBody>
          <a:bodyPr wrap="square" lIns="0" tIns="0" rIns="0" bIns="0" rtlCol="0"/>
          <a:lstStyle/>
          <a:p>
            <a:endParaRPr/>
          </a:p>
        </p:txBody>
      </p:sp>
      <p:pic>
        <p:nvPicPr>
          <p:cNvPr id="3" name="object 3"/>
          <p:cNvPicPr/>
          <p:nvPr/>
        </p:nvPicPr>
        <p:blipFill>
          <a:blip r:embed="rId2" cstate="print"/>
          <a:stretch>
            <a:fillRect/>
          </a:stretch>
        </p:blipFill>
        <p:spPr>
          <a:xfrm>
            <a:off x="652319" y="9547193"/>
            <a:ext cx="105121" cy="100801"/>
          </a:xfrm>
          <a:prstGeom prst="rect">
            <a:avLst/>
          </a:prstGeom>
        </p:spPr>
      </p:pic>
      <p:pic>
        <p:nvPicPr>
          <p:cNvPr id="4" name="object 4"/>
          <p:cNvPicPr/>
          <p:nvPr/>
        </p:nvPicPr>
        <p:blipFill>
          <a:blip r:embed="rId3" cstate="print"/>
          <a:stretch>
            <a:fillRect/>
          </a:stretch>
        </p:blipFill>
        <p:spPr>
          <a:xfrm>
            <a:off x="654481" y="9012237"/>
            <a:ext cx="100077" cy="101518"/>
          </a:xfrm>
          <a:prstGeom prst="rect">
            <a:avLst/>
          </a:prstGeom>
        </p:spPr>
      </p:pic>
      <p:pic>
        <p:nvPicPr>
          <p:cNvPr id="5" name="object 5"/>
          <p:cNvPicPr/>
          <p:nvPr/>
        </p:nvPicPr>
        <p:blipFill>
          <a:blip r:embed="rId4" cstate="print"/>
          <a:stretch>
            <a:fillRect/>
          </a:stretch>
        </p:blipFill>
        <p:spPr>
          <a:xfrm>
            <a:off x="652319" y="8478710"/>
            <a:ext cx="104397" cy="100812"/>
          </a:xfrm>
          <a:prstGeom prst="rect">
            <a:avLst/>
          </a:prstGeom>
        </p:spPr>
      </p:pic>
      <p:pic>
        <p:nvPicPr>
          <p:cNvPr id="6" name="object 6"/>
          <p:cNvPicPr/>
          <p:nvPr/>
        </p:nvPicPr>
        <p:blipFill>
          <a:blip r:embed="rId5" cstate="print"/>
          <a:stretch>
            <a:fillRect/>
          </a:stretch>
        </p:blipFill>
        <p:spPr>
          <a:xfrm>
            <a:off x="652319" y="7944472"/>
            <a:ext cx="104397" cy="100812"/>
          </a:xfrm>
          <a:prstGeom prst="rect">
            <a:avLst/>
          </a:prstGeom>
        </p:spPr>
      </p:pic>
      <p:pic>
        <p:nvPicPr>
          <p:cNvPr id="7" name="object 7"/>
          <p:cNvPicPr/>
          <p:nvPr/>
        </p:nvPicPr>
        <p:blipFill>
          <a:blip r:embed="rId6" cstate="print"/>
          <a:stretch>
            <a:fillRect/>
          </a:stretch>
        </p:blipFill>
        <p:spPr>
          <a:xfrm>
            <a:off x="654481" y="7409522"/>
            <a:ext cx="100077" cy="100799"/>
          </a:xfrm>
          <a:prstGeom prst="rect">
            <a:avLst/>
          </a:prstGeom>
        </p:spPr>
      </p:pic>
      <p:pic>
        <p:nvPicPr>
          <p:cNvPr id="8" name="object 8"/>
          <p:cNvPicPr/>
          <p:nvPr/>
        </p:nvPicPr>
        <p:blipFill>
          <a:blip r:embed="rId7" cstate="print"/>
          <a:stretch>
            <a:fillRect/>
          </a:stretch>
        </p:blipFill>
        <p:spPr>
          <a:xfrm>
            <a:off x="1211754" y="9547912"/>
            <a:ext cx="105832" cy="98095"/>
          </a:xfrm>
          <a:prstGeom prst="rect">
            <a:avLst/>
          </a:prstGeom>
        </p:spPr>
      </p:pic>
      <p:pic>
        <p:nvPicPr>
          <p:cNvPr id="9" name="object 9"/>
          <p:cNvPicPr/>
          <p:nvPr/>
        </p:nvPicPr>
        <p:blipFill>
          <a:blip r:embed="rId8" cstate="print"/>
          <a:stretch>
            <a:fillRect/>
          </a:stretch>
        </p:blipFill>
        <p:spPr>
          <a:xfrm>
            <a:off x="1212472" y="9012237"/>
            <a:ext cx="100072" cy="100719"/>
          </a:xfrm>
          <a:prstGeom prst="rect">
            <a:avLst/>
          </a:prstGeom>
        </p:spPr>
      </p:pic>
      <p:pic>
        <p:nvPicPr>
          <p:cNvPr id="10" name="object 10"/>
          <p:cNvPicPr/>
          <p:nvPr/>
        </p:nvPicPr>
        <p:blipFill>
          <a:blip r:embed="rId9" cstate="print"/>
          <a:stretch>
            <a:fillRect/>
          </a:stretch>
        </p:blipFill>
        <p:spPr>
          <a:xfrm>
            <a:off x="1212472" y="8478710"/>
            <a:ext cx="100072" cy="100017"/>
          </a:xfrm>
          <a:prstGeom prst="rect">
            <a:avLst/>
          </a:prstGeom>
        </p:spPr>
      </p:pic>
      <p:pic>
        <p:nvPicPr>
          <p:cNvPr id="11" name="object 11"/>
          <p:cNvPicPr/>
          <p:nvPr/>
        </p:nvPicPr>
        <p:blipFill>
          <a:blip r:embed="rId10" cstate="print"/>
          <a:stretch>
            <a:fillRect/>
          </a:stretch>
        </p:blipFill>
        <p:spPr>
          <a:xfrm>
            <a:off x="1212472" y="7944472"/>
            <a:ext cx="100072" cy="99740"/>
          </a:xfrm>
          <a:prstGeom prst="rect">
            <a:avLst/>
          </a:prstGeom>
        </p:spPr>
      </p:pic>
      <p:pic>
        <p:nvPicPr>
          <p:cNvPr id="12" name="object 12"/>
          <p:cNvPicPr/>
          <p:nvPr/>
        </p:nvPicPr>
        <p:blipFill>
          <a:blip r:embed="rId11" cstate="print"/>
          <a:stretch>
            <a:fillRect/>
          </a:stretch>
        </p:blipFill>
        <p:spPr>
          <a:xfrm>
            <a:off x="1212472" y="7409522"/>
            <a:ext cx="100072" cy="100717"/>
          </a:xfrm>
          <a:prstGeom prst="rect">
            <a:avLst/>
          </a:prstGeom>
        </p:spPr>
      </p:pic>
      <p:pic>
        <p:nvPicPr>
          <p:cNvPr id="13" name="object 13"/>
          <p:cNvPicPr/>
          <p:nvPr/>
        </p:nvPicPr>
        <p:blipFill>
          <a:blip r:embed="rId12" cstate="print"/>
          <a:stretch>
            <a:fillRect/>
          </a:stretch>
        </p:blipFill>
        <p:spPr>
          <a:xfrm>
            <a:off x="1773351" y="9547193"/>
            <a:ext cx="105829" cy="101204"/>
          </a:xfrm>
          <a:prstGeom prst="rect">
            <a:avLst/>
          </a:prstGeom>
        </p:spPr>
      </p:pic>
      <p:pic>
        <p:nvPicPr>
          <p:cNvPr id="14" name="object 14"/>
          <p:cNvPicPr/>
          <p:nvPr/>
        </p:nvPicPr>
        <p:blipFill>
          <a:blip r:embed="rId13" cstate="print"/>
          <a:stretch>
            <a:fillRect/>
          </a:stretch>
        </p:blipFill>
        <p:spPr>
          <a:xfrm>
            <a:off x="1772627" y="9012237"/>
            <a:ext cx="100799" cy="100719"/>
          </a:xfrm>
          <a:prstGeom prst="rect">
            <a:avLst/>
          </a:prstGeom>
        </p:spPr>
      </p:pic>
      <p:pic>
        <p:nvPicPr>
          <p:cNvPr id="15" name="object 15"/>
          <p:cNvPicPr/>
          <p:nvPr/>
        </p:nvPicPr>
        <p:blipFill>
          <a:blip r:embed="rId14" cstate="print"/>
          <a:stretch>
            <a:fillRect/>
          </a:stretch>
        </p:blipFill>
        <p:spPr>
          <a:xfrm>
            <a:off x="1772627" y="8478710"/>
            <a:ext cx="100799" cy="100017"/>
          </a:xfrm>
          <a:prstGeom prst="rect">
            <a:avLst/>
          </a:prstGeom>
        </p:spPr>
      </p:pic>
      <p:pic>
        <p:nvPicPr>
          <p:cNvPr id="16" name="object 16"/>
          <p:cNvPicPr/>
          <p:nvPr/>
        </p:nvPicPr>
        <p:blipFill>
          <a:blip r:embed="rId15" cstate="print"/>
          <a:stretch>
            <a:fillRect/>
          </a:stretch>
        </p:blipFill>
        <p:spPr>
          <a:xfrm>
            <a:off x="1772627" y="7945196"/>
            <a:ext cx="100799" cy="99407"/>
          </a:xfrm>
          <a:prstGeom prst="rect">
            <a:avLst/>
          </a:prstGeom>
        </p:spPr>
      </p:pic>
      <p:pic>
        <p:nvPicPr>
          <p:cNvPr id="17" name="object 17"/>
          <p:cNvPicPr/>
          <p:nvPr/>
        </p:nvPicPr>
        <p:blipFill>
          <a:blip r:embed="rId16" cstate="print"/>
          <a:stretch>
            <a:fillRect/>
          </a:stretch>
        </p:blipFill>
        <p:spPr>
          <a:xfrm>
            <a:off x="1772627" y="7409522"/>
            <a:ext cx="100799" cy="100717"/>
          </a:xfrm>
          <a:prstGeom prst="rect">
            <a:avLst/>
          </a:prstGeom>
        </p:spPr>
      </p:pic>
      <p:pic>
        <p:nvPicPr>
          <p:cNvPr id="18" name="object 18"/>
          <p:cNvPicPr/>
          <p:nvPr/>
        </p:nvPicPr>
        <p:blipFill>
          <a:blip r:embed="rId17" cstate="print"/>
          <a:stretch>
            <a:fillRect/>
          </a:stretch>
        </p:blipFill>
        <p:spPr>
          <a:xfrm>
            <a:off x="2334209" y="9547912"/>
            <a:ext cx="105841" cy="98095"/>
          </a:xfrm>
          <a:prstGeom prst="rect">
            <a:avLst/>
          </a:prstGeom>
        </p:spPr>
      </p:pic>
      <p:pic>
        <p:nvPicPr>
          <p:cNvPr id="19" name="object 19"/>
          <p:cNvPicPr/>
          <p:nvPr/>
        </p:nvPicPr>
        <p:blipFill>
          <a:blip r:embed="rId18" cstate="print"/>
          <a:stretch>
            <a:fillRect/>
          </a:stretch>
        </p:blipFill>
        <p:spPr>
          <a:xfrm>
            <a:off x="2333498" y="8478710"/>
            <a:ext cx="100076" cy="100017"/>
          </a:xfrm>
          <a:prstGeom prst="rect">
            <a:avLst/>
          </a:prstGeom>
        </p:spPr>
      </p:pic>
      <p:pic>
        <p:nvPicPr>
          <p:cNvPr id="20" name="object 20"/>
          <p:cNvPicPr/>
          <p:nvPr/>
        </p:nvPicPr>
        <p:blipFill>
          <a:blip r:embed="rId19" cstate="print"/>
          <a:stretch>
            <a:fillRect/>
          </a:stretch>
        </p:blipFill>
        <p:spPr>
          <a:xfrm>
            <a:off x="2333498" y="9012237"/>
            <a:ext cx="100076" cy="100719"/>
          </a:xfrm>
          <a:prstGeom prst="rect">
            <a:avLst/>
          </a:prstGeom>
        </p:spPr>
      </p:pic>
      <p:pic>
        <p:nvPicPr>
          <p:cNvPr id="21" name="object 21"/>
          <p:cNvPicPr/>
          <p:nvPr/>
        </p:nvPicPr>
        <p:blipFill>
          <a:blip r:embed="rId20" cstate="print"/>
          <a:stretch>
            <a:fillRect/>
          </a:stretch>
        </p:blipFill>
        <p:spPr>
          <a:xfrm>
            <a:off x="2333498" y="7945196"/>
            <a:ext cx="100076" cy="99305"/>
          </a:xfrm>
          <a:prstGeom prst="rect">
            <a:avLst/>
          </a:prstGeom>
        </p:spPr>
      </p:pic>
      <p:pic>
        <p:nvPicPr>
          <p:cNvPr id="22" name="object 22"/>
          <p:cNvPicPr/>
          <p:nvPr/>
        </p:nvPicPr>
        <p:blipFill>
          <a:blip r:embed="rId21" cstate="print"/>
          <a:stretch>
            <a:fillRect/>
          </a:stretch>
        </p:blipFill>
        <p:spPr>
          <a:xfrm>
            <a:off x="2333498" y="7409522"/>
            <a:ext cx="100076" cy="100717"/>
          </a:xfrm>
          <a:prstGeom prst="rect">
            <a:avLst/>
          </a:prstGeom>
        </p:spPr>
      </p:pic>
      <p:pic>
        <p:nvPicPr>
          <p:cNvPr id="23" name="object 23"/>
          <p:cNvPicPr/>
          <p:nvPr/>
        </p:nvPicPr>
        <p:blipFill>
          <a:blip r:embed="rId22" cstate="print"/>
          <a:stretch>
            <a:fillRect/>
          </a:stretch>
        </p:blipFill>
        <p:spPr>
          <a:xfrm>
            <a:off x="2894367" y="9547193"/>
            <a:ext cx="101100" cy="100642"/>
          </a:xfrm>
          <a:prstGeom prst="rect">
            <a:avLst/>
          </a:prstGeom>
        </p:spPr>
      </p:pic>
      <p:pic>
        <p:nvPicPr>
          <p:cNvPr id="24" name="object 24"/>
          <p:cNvPicPr/>
          <p:nvPr/>
        </p:nvPicPr>
        <p:blipFill>
          <a:blip r:embed="rId23" cstate="print"/>
          <a:stretch>
            <a:fillRect/>
          </a:stretch>
        </p:blipFill>
        <p:spPr>
          <a:xfrm>
            <a:off x="2894368" y="9012237"/>
            <a:ext cx="100799" cy="100719"/>
          </a:xfrm>
          <a:prstGeom prst="rect">
            <a:avLst/>
          </a:prstGeom>
        </p:spPr>
      </p:pic>
      <p:pic>
        <p:nvPicPr>
          <p:cNvPr id="25" name="object 25"/>
          <p:cNvPicPr/>
          <p:nvPr/>
        </p:nvPicPr>
        <p:blipFill>
          <a:blip r:embed="rId24" cstate="print"/>
          <a:stretch>
            <a:fillRect/>
          </a:stretch>
        </p:blipFill>
        <p:spPr>
          <a:xfrm>
            <a:off x="2894368" y="8478710"/>
            <a:ext cx="100799" cy="100017"/>
          </a:xfrm>
          <a:prstGeom prst="rect">
            <a:avLst/>
          </a:prstGeom>
        </p:spPr>
      </p:pic>
      <p:pic>
        <p:nvPicPr>
          <p:cNvPr id="26" name="object 26"/>
          <p:cNvPicPr/>
          <p:nvPr/>
        </p:nvPicPr>
        <p:blipFill>
          <a:blip r:embed="rId25" cstate="print"/>
          <a:stretch>
            <a:fillRect/>
          </a:stretch>
        </p:blipFill>
        <p:spPr>
          <a:xfrm>
            <a:off x="2894368" y="7945196"/>
            <a:ext cx="100799" cy="99407"/>
          </a:xfrm>
          <a:prstGeom prst="rect">
            <a:avLst/>
          </a:prstGeom>
        </p:spPr>
      </p:pic>
      <p:pic>
        <p:nvPicPr>
          <p:cNvPr id="27" name="object 27"/>
          <p:cNvPicPr/>
          <p:nvPr/>
        </p:nvPicPr>
        <p:blipFill>
          <a:blip r:embed="rId26" cstate="print"/>
          <a:stretch>
            <a:fillRect/>
          </a:stretch>
        </p:blipFill>
        <p:spPr>
          <a:xfrm>
            <a:off x="2894368" y="7409522"/>
            <a:ext cx="100799" cy="100717"/>
          </a:xfrm>
          <a:prstGeom prst="rect">
            <a:avLst/>
          </a:prstGeom>
        </p:spPr>
      </p:pic>
      <p:pic>
        <p:nvPicPr>
          <p:cNvPr id="28" name="object 28"/>
          <p:cNvPicPr/>
          <p:nvPr/>
        </p:nvPicPr>
        <p:blipFill>
          <a:blip r:embed="rId27" cstate="print"/>
          <a:stretch>
            <a:fillRect/>
          </a:stretch>
        </p:blipFill>
        <p:spPr>
          <a:xfrm>
            <a:off x="15279878" y="2791434"/>
            <a:ext cx="105029" cy="100799"/>
          </a:xfrm>
          <a:prstGeom prst="rect">
            <a:avLst/>
          </a:prstGeom>
        </p:spPr>
      </p:pic>
      <p:pic>
        <p:nvPicPr>
          <p:cNvPr id="29" name="object 29"/>
          <p:cNvPicPr/>
          <p:nvPr/>
        </p:nvPicPr>
        <p:blipFill>
          <a:blip r:embed="rId28" cstate="print"/>
          <a:stretch>
            <a:fillRect/>
          </a:stretch>
        </p:blipFill>
        <p:spPr>
          <a:xfrm>
            <a:off x="15281275" y="2256472"/>
            <a:ext cx="100076" cy="101523"/>
          </a:xfrm>
          <a:prstGeom prst="rect">
            <a:avLst/>
          </a:prstGeom>
        </p:spPr>
      </p:pic>
      <p:pic>
        <p:nvPicPr>
          <p:cNvPr id="30" name="object 30"/>
          <p:cNvPicPr/>
          <p:nvPr/>
        </p:nvPicPr>
        <p:blipFill>
          <a:blip r:embed="rId29" cstate="print"/>
          <a:stretch>
            <a:fillRect/>
          </a:stretch>
        </p:blipFill>
        <p:spPr>
          <a:xfrm>
            <a:off x="15279116" y="1722958"/>
            <a:ext cx="104394" cy="100799"/>
          </a:xfrm>
          <a:prstGeom prst="rect">
            <a:avLst/>
          </a:prstGeom>
        </p:spPr>
      </p:pic>
      <p:pic>
        <p:nvPicPr>
          <p:cNvPr id="31" name="object 31"/>
          <p:cNvPicPr/>
          <p:nvPr/>
        </p:nvPicPr>
        <p:blipFill>
          <a:blip r:embed="rId30" cstate="print"/>
          <a:stretch>
            <a:fillRect/>
          </a:stretch>
        </p:blipFill>
        <p:spPr>
          <a:xfrm>
            <a:off x="15279116" y="1188720"/>
            <a:ext cx="104394" cy="100799"/>
          </a:xfrm>
          <a:prstGeom prst="rect">
            <a:avLst/>
          </a:prstGeom>
        </p:spPr>
      </p:pic>
      <p:pic>
        <p:nvPicPr>
          <p:cNvPr id="32" name="object 32"/>
          <p:cNvPicPr/>
          <p:nvPr/>
        </p:nvPicPr>
        <p:blipFill>
          <a:blip r:embed="rId31" cstate="print"/>
          <a:stretch>
            <a:fillRect/>
          </a:stretch>
        </p:blipFill>
        <p:spPr>
          <a:xfrm>
            <a:off x="15281275" y="653758"/>
            <a:ext cx="100076" cy="100799"/>
          </a:xfrm>
          <a:prstGeom prst="rect">
            <a:avLst/>
          </a:prstGeom>
        </p:spPr>
      </p:pic>
      <p:pic>
        <p:nvPicPr>
          <p:cNvPr id="33" name="object 33"/>
          <p:cNvPicPr/>
          <p:nvPr/>
        </p:nvPicPr>
        <p:blipFill>
          <a:blip r:embed="rId32" cstate="print"/>
          <a:stretch>
            <a:fillRect/>
          </a:stretch>
        </p:blipFill>
        <p:spPr>
          <a:xfrm>
            <a:off x="15838551" y="2791434"/>
            <a:ext cx="105791" cy="98088"/>
          </a:xfrm>
          <a:prstGeom prst="rect">
            <a:avLst/>
          </a:prstGeom>
        </p:spPr>
      </p:pic>
      <p:pic>
        <p:nvPicPr>
          <p:cNvPr id="34" name="object 34"/>
          <p:cNvPicPr/>
          <p:nvPr/>
        </p:nvPicPr>
        <p:blipFill>
          <a:blip r:embed="rId33" cstate="print"/>
          <a:stretch>
            <a:fillRect/>
          </a:stretch>
        </p:blipFill>
        <p:spPr>
          <a:xfrm>
            <a:off x="15839947" y="2256472"/>
            <a:ext cx="100076" cy="100717"/>
          </a:xfrm>
          <a:prstGeom prst="rect">
            <a:avLst/>
          </a:prstGeom>
        </p:spPr>
      </p:pic>
      <p:pic>
        <p:nvPicPr>
          <p:cNvPr id="35" name="object 35"/>
          <p:cNvPicPr/>
          <p:nvPr/>
        </p:nvPicPr>
        <p:blipFill>
          <a:blip r:embed="rId34" cstate="print"/>
          <a:stretch>
            <a:fillRect/>
          </a:stretch>
        </p:blipFill>
        <p:spPr>
          <a:xfrm>
            <a:off x="15839947" y="1722958"/>
            <a:ext cx="100076" cy="100010"/>
          </a:xfrm>
          <a:prstGeom prst="rect">
            <a:avLst/>
          </a:prstGeom>
        </p:spPr>
      </p:pic>
      <p:pic>
        <p:nvPicPr>
          <p:cNvPr id="36" name="object 36"/>
          <p:cNvPicPr/>
          <p:nvPr/>
        </p:nvPicPr>
        <p:blipFill>
          <a:blip r:embed="rId35" cstate="print"/>
          <a:stretch>
            <a:fillRect/>
          </a:stretch>
        </p:blipFill>
        <p:spPr>
          <a:xfrm>
            <a:off x="15839947" y="1188720"/>
            <a:ext cx="100076" cy="99727"/>
          </a:xfrm>
          <a:prstGeom prst="rect">
            <a:avLst/>
          </a:prstGeom>
        </p:spPr>
      </p:pic>
      <p:pic>
        <p:nvPicPr>
          <p:cNvPr id="37" name="object 37"/>
          <p:cNvPicPr/>
          <p:nvPr/>
        </p:nvPicPr>
        <p:blipFill>
          <a:blip r:embed="rId36" cstate="print"/>
          <a:stretch>
            <a:fillRect/>
          </a:stretch>
        </p:blipFill>
        <p:spPr>
          <a:xfrm>
            <a:off x="15839947" y="653758"/>
            <a:ext cx="100076" cy="100723"/>
          </a:xfrm>
          <a:prstGeom prst="rect">
            <a:avLst/>
          </a:prstGeom>
        </p:spPr>
      </p:pic>
      <p:pic>
        <p:nvPicPr>
          <p:cNvPr id="38" name="object 38"/>
          <p:cNvPicPr/>
          <p:nvPr/>
        </p:nvPicPr>
        <p:blipFill>
          <a:blip r:embed="rId37" cstate="print"/>
          <a:stretch>
            <a:fillRect/>
          </a:stretch>
        </p:blipFill>
        <p:spPr>
          <a:xfrm>
            <a:off x="16400144" y="2791434"/>
            <a:ext cx="105791" cy="101197"/>
          </a:xfrm>
          <a:prstGeom prst="rect">
            <a:avLst/>
          </a:prstGeom>
        </p:spPr>
      </p:pic>
      <p:pic>
        <p:nvPicPr>
          <p:cNvPr id="39" name="object 39"/>
          <p:cNvPicPr/>
          <p:nvPr/>
        </p:nvPicPr>
        <p:blipFill>
          <a:blip r:embed="rId38" cstate="print"/>
          <a:stretch>
            <a:fillRect/>
          </a:stretch>
        </p:blipFill>
        <p:spPr>
          <a:xfrm>
            <a:off x="16399383" y="1722958"/>
            <a:ext cx="100838" cy="100010"/>
          </a:xfrm>
          <a:prstGeom prst="rect">
            <a:avLst/>
          </a:prstGeom>
        </p:spPr>
      </p:pic>
      <p:pic>
        <p:nvPicPr>
          <p:cNvPr id="40" name="object 40"/>
          <p:cNvPicPr/>
          <p:nvPr/>
        </p:nvPicPr>
        <p:blipFill>
          <a:blip r:embed="rId39" cstate="print"/>
          <a:stretch>
            <a:fillRect/>
          </a:stretch>
        </p:blipFill>
        <p:spPr>
          <a:xfrm>
            <a:off x="16399383" y="2256472"/>
            <a:ext cx="100838" cy="100717"/>
          </a:xfrm>
          <a:prstGeom prst="rect">
            <a:avLst/>
          </a:prstGeom>
        </p:spPr>
      </p:pic>
      <p:pic>
        <p:nvPicPr>
          <p:cNvPr id="41" name="object 41"/>
          <p:cNvPicPr/>
          <p:nvPr/>
        </p:nvPicPr>
        <p:blipFill>
          <a:blip r:embed="rId40" cstate="print"/>
          <a:stretch>
            <a:fillRect/>
          </a:stretch>
        </p:blipFill>
        <p:spPr>
          <a:xfrm>
            <a:off x="16399383" y="1189431"/>
            <a:ext cx="100838" cy="99412"/>
          </a:xfrm>
          <a:prstGeom prst="rect">
            <a:avLst/>
          </a:prstGeom>
        </p:spPr>
      </p:pic>
      <p:pic>
        <p:nvPicPr>
          <p:cNvPr id="42" name="object 42"/>
          <p:cNvPicPr/>
          <p:nvPr/>
        </p:nvPicPr>
        <p:blipFill>
          <a:blip r:embed="rId41" cstate="print"/>
          <a:stretch>
            <a:fillRect/>
          </a:stretch>
        </p:blipFill>
        <p:spPr>
          <a:xfrm>
            <a:off x="16399383" y="653758"/>
            <a:ext cx="100838" cy="100723"/>
          </a:xfrm>
          <a:prstGeom prst="rect">
            <a:avLst/>
          </a:prstGeom>
        </p:spPr>
      </p:pic>
      <p:pic>
        <p:nvPicPr>
          <p:cNvPr id="43" name="object 43"/>
          <p:cNvPicPr/>
          <p:nvPr/>
        </p:nvPicPr>
        <p:blipFill>
          <a:blip r:embed="rId42" cstate="print"/>
          <a:stretch>
            <a:fillRect/>
          </a:stretch>
        </p:blipFill>
        <p:spPr>
          <a:xfrm>
            <a:off x="16961739" y="2791434"/>
            <a:ext cx="105791" cy="98088"/>
          </a:xfrm>
          <a:prstGeom prst="rect">
            <a:avLst/>
          </a:prstGeom>
        </p:spPr>
      </p:pic>
      <p:pic>
        <p:nvPicPr>
          <p:cNvPr id="44" name="object 44"/>
          <p:cNvPicPr/>
          <p:nvPr/>
        </p:nvPicPr>
        <p:blipFill>
          <a:blip r:embed="rId43" cstate="print"/>
          <a:stretch>
            <a:fillRect/>
          </a:stretch>
        </p:blipFill>
        <p:spPr>
          <a:xfrm>
            <a:off x="16960977" y="2256472"/>
            <a:ext cx="100076" cy="100717"/>
          </a:xfrm>
          <a:prstGeom prst="rect">
            <a:avLst/>
          </a:prstGeom>
        </p:spPr>
      </p:pic>
      <p:pic>
        <p:nvPicPr>
          <p:cNvPr id="45" name="object 45"/>
          <p:cNvPicPr/>
          <p:nvPr/>
        </p:nvPicPr>
        <p:blipFill>
          <a:blip r:embed="rId44" cstate="print"/>
          <a:stretch>
            <a:fillRect/>
          </a:stretch>
        </p:blipFill>
        <p:spPr>
          <a:xfrm>
            <a:off x="16960977" y="1722958"/>
            <a:ext cx="100076" cy="100010"/>
          </a:xfrm>
          <a:prstGeom prst="rect">
            <a:avLst/>
          </a:prstGeom>
        </p:spPr>
      </p:pic>
      <p:pic>
        <p:nvPicPr>
          <p:cNvPr id="46" name="object 46"/>
          <p:cNvPicPr/>
          <p:nvPr/>
        </p:nvPicPr>
        <p:blipFill>
          <a:blip r:embed="rId45" cstate="print"/>
          <a:stretch>
            <a:fillRect/>
          </a:stretch>
        </p:blipFill>
        <p:spPr>
          <a:xfrm>
            <a:off x="16960977" y="1189431"/>
            <a:ext cx="100076" cy="99310"/>
          </a:xfrm>
          <a:prstGeom prst="rect">
            <a:avLst/>
          </a:prstGeom>
        </p:spPr>
      </p:pic>
      <p:pic>
        <p:nvPicPr>
          <p:cNvPr id="47" name="object 47"/>
          <p:cNvPicPr/>
          <p:nvPr/>
        </p:nvPicPr>
        <p:blipFill>
          <a:blip r:embed="rId46" cstate="print"/>
          <a:stretch>
            <a:fillRect/>
          </a:stretch>
        </p:blipFill>
        <p:spPr>
          <a:xfrm>
            <a:off x="16960977" y="653758"/>
            <a:ext cx="100076" cy="100723"/>
          </a:xfrm>
          <a:prstGeom prst="rect">
            <a:avLst/>
          </a:prstGeom>
        </p:spPr>
      </p:pic>
      <p:pic>
        <p:nvPicPr>
          <p:cNvPr id="48" name="object 48"/>
          <p:cNvPicPr/>
          <p:nvPr/>
        </p:nvPicPr>
        <p:blipFill>
          <a:blip r:embed="rId47" cstate="print"/>
          <a:stretch>
            <a:fillRect/>
          </a:stretch>
        </p:blipFill>
        <p:spPr>
          <a:xfrm>
            <a:off x="17521172" y="2791435"/>
            <a:ext cx="101091" cy="100634"/>
          </a:xfrm>
          <a:prstGeom prst="rect">
            <a:avLst/>
          </a:prstGeom>
        </p:spPr>
      </p:pic>
      <p:pic>
        <p:nvPicPr>
          <p:cNvPr id="49" name="object 49"/>
          <p:cNvPicPr/>
          <p:nvPr/>
        </p:nvPicPr>
        <p:blipFill>
          <a:blip r:embed="rId48" cstate="print"/>
          <a:stretch>
            <a:fillRect/>
          </a:stretch>
        </p:blipFill>
        <p:spPr>
          <a:xfrm>
            <a:off x="17521173" y="2256472"/>
            <a:ext cx="100838" cy="100717"/>
          </a:xfrm>
          <a:prstGeom prst="rect">
            <a:avLst/>
          </a:prstGeom>
        </p:spPr>
      </p:pic>
      <p:pic>
        <p:nvPicPr>
          <p:cNvPr id="50" name="object 50"/>
          <p:cNvPicPr/>
          <p:nvPr/>
        </p:nvPicPr>
        <p:blipFill>
          <a:blip r:embed="rId49" cstate="print"/>
          <a:stretch>
            <a:fillRect/>
          </a:stretch>
        </p:blipFill>
        <p:spPr>
          <a:xfrm>
            <a:off x="17521173" y="1722958"/>
            <a:ext cx="100838" cy="100010"/>
          </a:xfrm>
          <a:prstGeom prst="rect">
            <a:avLst/>
          </a:prstGeom>
        </p:spPr>
      </p:pic>
      <p:pic>
        <p:nvPicPr>
          <p:cNvPr id="51" name="object 51"/>
          <p:cNvPicPr/>
          <p:nvPr/>
        </p:nvPicPr>
        <p:blipFill>
          <a:blip r:embed="rId50" cstate="print"/>
          <a:stretch>
            <a:fillRect/>
          </a:stretch>
        </p:blipFill>
        <p:spPr>
          <a:xfrm>
            <a:off x="17521173" y="653758"/>
            <a:ext cx="100838" cy="100723"/>
          </a:xfrm>
          <a:prstGeom prst="rect">
            <a:avLst/>
          </a:prstGeom>
        </p:spPr>
      </p:pic>
      <p:pic>
        <p:nvPicPr>
          <p:cNvPr id="52" name="object 52"/>
          <p:cNvPicPr/>
          <p:nvPr/>
        </p:nvPicPr>
        <p:blipFill>
          <a:blip r:embed="rId51" cstate="print"/>
          <a:stretch>
            <a:fillRect/>
          </a:stretch>
        </p:blipFill>
        <p:spPr>
          <a:xfrm>
            <a:off x="17521173" y="1189431"/>
            <a:ext cx="100838" cy="99412"/>
          </a:xfrm>
          <a:prstGeom prst="rect">
            <a:avLst/>
          </a:prstGeom>
        </p:spPr>
      </p:pic>
      <p:sp>
        <p:nvSpPr>
          <p:cNvPr id="53" name="object 53"/>
          <p:cNvSpPr txBox="1">
            <a:spLocks noGrp="1"/>
          </p:cNvSpPr>
          <p:nvPr>
            <p:ph type="title"/>
          </p:nvPr>
        </p:nvSpPr>
        <p:spPr>
          <a:xfrm>
            <a:off x="3587750" y="706514"/>
            <a:ext cx="10972800" cy="1397819"/>
          </a:xfrm>
          <a:prstGeom prst="rect">
            <a:avLst/>
          </a:prstGeom>
        </p:spPr>
        <p:txBody>
          <a:bodyPr vert="horz" wrap="square" lIns="0" tIns="12700" rIns="0" bIns="0" rtlCol="0">
            <a:spAutoFit/>
          </a:bodyPr>
          <a:lstStyle/>
          <a:p>
            <a:pPr marL="2917825" marR="5080" indent="-2905760">
              <a:lnSpc>
                <a:spcPct val="100000"/>
              </a:lnSpc>
              <a:spcBef>
                <a:spcPts val="100"/>
              </a:spcBef>
            </a:pPr>
            <a:r>
              <a:rPr lang="en-US" sz="4500" b="1" u="sng" dirty="0"/>
              <a:t>Keys steps in Healthcare Data analysis</a:t>
            </a:r>
            <a:endParaRPr sz="4500" b="1" u="sng" dirty="0"/>
          </a:p>
        </p:txBody>
      </p:sp>
      <p:sp>
        <p:nvSpPr>
          <p:cNvPr id="54" name="object 54"/>
          <p:cNvSpPr txBox="1"/>
          <p:nvPr/>
        </p:nvSpPr>
        <p:spPr>
          <a:xfrm>
            <a:off x="1739900" y="2999383"/>
            <a:ext cx="14605635" cy="5164491"/>
          </a:xfrm>
          <a:prstGeom prst="rect">
            <a:avLst/>
          </a:prstGeom>
        </p:spPr>
        <p:txBody>
          <a:bodyPr vert="horz" wrap="square" lIns="0" tIns="16510" rIns="0" bIns="0" rtlCol="0">
            <a:spAutoFit/>
          </a:bodyPr>
          <a:lstStyle/>
          <a:p>
            <a:pPr marL="12700" marR="5080">
              <a:lnSpc>
                <a:spcPct val="125899"/>
              </a:lnSpc>
              <a:spcBef>
                <a:spcPts val="130"/>
              </a:spcBef>
            </a:pPr>
            <a:r>
              <a:rPr sz="3350" dirty="0">
                <a:solidFill>
                  <a:srgbClr val="EA5458"/>
                </a:solidFill>
                <a:latin typeface="Tahoma"/>
                <a:cs typeface="Tahoma"/>
              </a:rPr>
              <a:t>3.</a:t>
            </a:r>
            <a:r>
              <a:rPr sz="3350" spc="-155" dirty="0">
                <a:solidFill>
                  <a:srgbClr val="EA5458"/>
                </a:solidFill>
                <a:latin typeface="Tahoma"/>
                <a:cs typeface="Tahoma"/>
              </a:rPr>
              <a:t> </a:t>
            </a:r>
            <a:r>
              <a:rPr sz="3350" spc="125" dirty="0">
                <a:solidFill>
                  <a:srgbClr val="EA5458"/>
                </a:solidFill>
                <a:latin typeface="Tahoma"/>
                <a:cs typeface="Tahoma"/>
              </a:rPr>
              <a:t>Disease</a:t>
            </a:r>
            <a:r>
              <a:rPr sz="3350" spc="-150" dirty="0">
                <a:solidFill>
                  <a:srgbClr val="EA5458"/>
                </a:solidFill>
                <a:latin typeface="Tahoma"/>
                <a:cs typeface="Tahoma"/>
              </a:rPr>
              <a:t> </a:t>
            </a:r>
            <a:r>
              <a:rPr sz="3350" spc="110" dirty="0">
                <a:solidFill>
                  <a:srgbClr val="EA5458"/>
                </a:solidFill>
                <a:latin typeface="Tahoma"/>
                <a:cs typeface="Tahoma"/>
              </a:rPr>
              <a:t>Prevalence</a:t>
            </a:r>
            <a:r>
              <a:rPr sz="3350" spc="-155" dirty="0">
                <a:solidFill>
                  <a:srgbClr val="EA5458"/>
                </a:solidFill>
                <a:latin typeface="Tahoma"/>
                <a:cs typeface="Tahoma"/>
              </a:rPr>
              <a:t> </a:t>
            </a:r>
            <a:r>
              <a:rPr sz="3350" spc="70" dirty="0">
                <a:solidFill>
                  <a:srgbClr val="EA5458"/>
                </a:solidFill>
                <a:latin typeface="Tahoma"/>
                <a:cs typeface="Tahoma"/>
              </a:rPr>
              <a:t>Analysis:</a:t>
            </a:r>
            <a:r>
              <a:rPr sz="3350" spc="-150" dirty="0">
                <a:solidFill>
                  <a:srgbClr val="EA5458"/>
                </a:solidFill>
                <a:latin typeface="Tahoma"/>
                <a:cs typeface="Tahoma"/>
              </a:rPr>
              <a:t> </a:t>
            </a:r>
            <a:r>
              <a:rPr sz="3350" spc="114" dirty="0">
                <a:solidFill>
                  <a:srgbClr val="EA5458"/>
                </a:solidFill>
                <a:latin typeface="Tahoma"/>
                <a:cs typeface="Tahoma"/>
              </a:rPr>
              <a:t>Identifying</a:t>
            </a:r>
            <a:r>
              <a:rPr sz="3350" spc="-150" dirty="0">
                <a:solidFill>
                  <a:srgbClr val="EA5458"/>
                </a:solidFill>
                <a:latin typeface="Tahoma"/>
                <a:cs typeface="Tahoma"/>
              </a:rPr>
              <a:t> </a:t>
            </a:r>
            <a:r>
              <a:rPr sz="3350" spc="120" dirty="0">
                <a:solidFill>
                  <a:srgbClr val="EA5458"/>
                </a:solidFill>
                <a:latin typeface="Tahoma"/>
                <a:cs typeface="Tahoma"/>
              </a:rPr>
              <a:t>prevalent</a:t>
            </a:r>
            <a:r>
              <a:rPr sz="3350" spc="-155" dirty="0">
                <a:solidFill>
                  <a:srgbClr val="EA5458"/>
                </a:solidFill>
                <a:latin typeface="Tahoma"/>
                <a:cs typeface="Tahoma"/>
              </a:rPr>
              <a:t> </a:t>
            </a:r>
            <a:r>
              <a:rPr sz="3350" spc="120" dirty="0">
                <a:solidFill>
                  <a:srgbClr val="EA5458"/>
                </a:solidFill>
                <a:latin typeface="Tahoma"/>
                <a:cs typeface="Tahoma"/>
              </a:rPr>
              <a:t>diseases</a:t>
            </a:r>
            <a:r>
              <a:rPr sz="3350" spc="-150" dirty="0">
                <a:solidFill>
                  <a:srgbClr val="EA5458"/>
                </a:solidFill>
                <a:latin typeface="Tahoma"/>
                <a:cs typeface="Tahoma"/>
              </a:rPr>
              <a:t> </a:t>
            </a:r>
            <a:r>
              <a:rPr sz="3350" spc="180" dirty="0">
                <a:solidFill>
                  <a:srgbClr val="EA5458"/>
                </a:solidFill>
                <a:latin typeface="Tahoma"/>
                <a:cs typeface="Tahoma"/>
              </a:rPr>
              <a:t>and</a:t>
            </a:r>
            <a:r>
              <a:rPr sz="3350" spc="-155" dirty="0">
                <a:solidFill>
                  <a:srgbClr val="EA5458"/>
                </a:solidFill>
                <a:latin typeface="Tahoma"/>
                <a:cs typeface="Tahoma"/>
              </a:rPr>
              <a:t> </a:t>
            </a:r>
            <a:r>
              <a:rPr sz="3350" spc="130" dirty="0">
                <a:solidFill>
                  <a:srgbClr val="EA5458"/>
                </a:solidFill>
                <a:latin typeface="Tahoma"/>
                <a:cs typeface="Tahoma"/>
              </a:rPr>
              <a:t>health </a:t>
            </a:r>
            <a:r>
              <a:rPr sz="3350" spc="145" dirty="0">
                <a:solidFill>
                  <a:srgbClr val="EA5458"/>
                </a:solidFill>
                <a:latin typeface="Tahoma"/>
                <a:cs typeface="Tahoma"/>
              </a:rPr>
              <a:t>conditions</a:t>
            </a:r>
            <a:r>
              <a:rPr sz="3350" spc="-155" dirty="0">
                <a:solidFill>
                  <a:srgbClr val="EA5458"/>
                </a:solidFill>
                <a:latin typeface="Tahoma"/>
                <a:cs typeface="Tahoma"/>
              </a:rPr>
              <a:t> </a:t>
            </a:r>
            <a:r>
              <a:rPr sz="3350" spc="145" dirty="0">
                <a:solidFill>
                  <a:srgbClr val="EA5458"/>
                </a:solidFill>
                <a:latin typeface="Tahoma"/>
                <a:cs typeface="Tahoma"/>
              </a:rPr>
              <a:t>within</a:t>
            </a:r>
            <a:r>
              <a:rPr sz="3350" spc="-150" dirty="0">
                <a:solidFill>
                  <a:srgbClr val="EA5458"/>
                </a:solidFill>
                <a:latin typeface="Tahoma"/>
                <a:cs typeface="Tahoma"/>
              </a:rPr>
              <a:t> </a:t>
            </a:r>
            <a:r>
              <a:rPr sz="3350" spc="140" dirty="0">
                <a:solidFill>
                  <a:srgbClr val="EA5458"/>
                </a:solidFill>
                <a:latin typeface="Tahoma"/>
                <a:cs typeface="Tahoma"/>
              </a:rPr>
              <a:t>the</a:t>
            </a:r>
            <a:r>
              <a:rPr sz="3350" spc="-150" dirty="0">
                <a:solidFill>
                  <a:srgbClr val="EA5458"/>
                </a:solidFill>
                <a:latin typeface="Tahoma"/>
                <a:cs typeface="Tahoma"/>
              </a:rPr>
              <a:t> </a:t>
            </a:r>
            <a:r>
              <a:rPr sz="3350" spc="85" dirty="0">
                <a:solidFill>
                  <a:srgbClr val="EA5458"/>
                </a:solidFill>
                <a:latin typeface="Tahoma"/>
                <a:cs typeface="Tahoma"/>
              </a:rPr>
              <a:t>dataset.</a:t>
            </a:r>
            <a:r>
              <a:rPr sz="3350" spc="-150" dirty="0">
                <a:solidFill>
                  <a:srgbClr val="EA5458"/>
                </a:solidFill>
                <a:latin typeface="Tahoma"/>
                <a:cs typeface="Tahoma"/>
              </a:rPr>
              <a:t> </a:t>
            </a:r>
            <a:r>
              <a:rPr sz="3350" spc="125" dirty="0">
                <a:solidFill>
                  <a:srgbClr val="EA5458"/>
                </a:solidFill>
                <a:latin typeface="Tahoma"/>
                <a:cs typeface="Tahoma"/>
              </a:rPr>
              <a:t>Explore</a:t>
            </a:r>
            <a:r>
              <a:rPr sz="3350" spc="-150" dirty="0">
                <a:solidFill>
                  <a:srgbClr val="EA5458"/>
                </a:solidFill>
                <a:latin typeface="Tahoma"/>
                <a:cs typeface="Tahoma"/>
              </a:rPr>
              <a:t> </a:t>
            </a:r>
            <a:r>
              <a:rPr sz="3350" spc="140" dirty="0">
                <a:solidFill>
                  <a:srgbClr val="EA5458"/>
                </a:solidFill>
                <a:latin typeface="Tahoma"/>
                <a:cs typeface="Tahoma"/>
              </a:rPr>
              <a:t>the</a:t>
            </a:r>
            <a:r>
              <a:rPr sz="3350" spc="-150" dirty="0">
                <a:solidFill>
                  <a:srgbClr val="EA5458"/>
                </a:solidFill>
                <a:latin typeface="Tahoma"/>
                <a:cs typeface="Tahoma"/>
              </a:rPr>
              <a:t> </a:t>
            </a:r>
            <a:r>
              <a:rPr sz="3350" spc="130" dirty="0">
                <a:solidFill>
                  <a:srgbClr val="EA5458"/>
                </a:solidFill>
                <a:latin typeface="Tahoma"/>
                <a:cs typeface="Tahoma"/>
              </a:rPr>
              <a:t>frequency</a:t>
            </a:r>
            <a:r>
              <a:rPr sz="3350" spc="-150" dirty="0">
                <a:solidFill>
                  <a:srgbClr val="EA5458"/>
                </a:solidFill>
                <a:latin typeface="Tahoma"/>
                <a:cs typeface="Tahoma"/>
              </a:rPr>
              <a:t> </a:t>
            </a:r>
            <a:r>
              <a:rPr sz="3350" spc="140" dirty="0">
                <a:solidFill>
                  <a:srgbClr val="EA5458"/>
                </a:solidFill>
                <a:latin typeface="Tahoma"/>
                <a:cs typeface="Tahoma"/>
              </a:rPr>
              <a:t>of</a:t>
            </a:r>
            <a:r>
              <a:rPr sz="3350" spc="-150" dirty="0">
                <a:solidFill>
                  <a:srgbClr val="EA5458"/>
                </a:solidFill>
                <a:latin typeface="Tahoma"/>
                <a:cs typeface="Tahoma"/>
              </a:rPr>
              <a:t> </a:t>
            </a:r>
            <a:r>
              <a:rPr sz="3350" spc="120" dirty="0">
                <a:solidFill>
                  <a:srgbClr val="EA5458"/>
                </a:solidFill>
                <a:latin typeface="Tahoma"/>
                <a:cs typeface="Tahoma"/>
              </a:rPr>
              <a:t>different </a:t>
            </a:r>
            <a:r>
              <a:rPr sz="3350" spc="160" dirty="0">
                <a:solidFill>
                  <a:srgbClr val="EA5458"/>
                </a:solidFill>
                <a:latin typeface="Tahoma"/>
                <a:cs typeface="Tahoma"/>
              </a:rPr>
              <a:t>diagnoses</a:t>
            </a:r>
            <a:r>
              <a:rPr sz="3350" spc="-160" dirty="0">
                <a:solidFill>
                  <a:srgbClr val="EA5458"/>
                </a:solidFill>
                <a:latin typeface="Tahoma"/>
                <a:cs typeface="Tahoma"/>
              </a:rPr>
              <a:t> </a:t>
            </a:r>
            <a:r>
              <a:rPr sz="3350" spc="180" dirty="0">
                <a:solidFill>
                  <a:srgbClr val="EA5458"/>
                </a:solidFill>
                <a:latin typeface="Tahoma"/>
                <a:cs typeface="Tahoma"/>
              </a:rPr>
              <a:t>and</a:t>
            </a:r>
            <a:r>
              <a:rPr sz="3350" spc="-155" dirty="0">
                <a:solidFill>
                  <a:srgbClr val="EA5458"/>
                </a:solidFill>
                <a:latin typeface="Tahoma"/>
                <a:cs typeface="Tahoma"/>
              </a:rPr>
              <a:t> </a:t>
            </a:r>
            <a:r>
              <a:rPr sz="3350" spc="145" dirty="0">
                <a:solidFill>
                  <a:srgbClr val="EA5458"/>
                </a:solidFill>
                <a:latin typeface="Tahoma"/>
                <a:cs typeface="Tahoma"/>
              </a:rPr>
              <a:t>their</a:t>
            </a:r>
            <a:r>
              <a:rPr sz="3350" spc="-155" dirty="0">
                <a:solidFill>
                  <a:srgbClr val="EA5458"/>
                </a:solidFill>
                <a:latin typeface="Tahoma"/>
                <a:cs typeface="Tahoma"/>
              </a:rPr>
              <a:t> </a:t>
            </a:r>
            <a:r>
              <a:rPr sz="3350" spc="150" dirty="0">
                <a:solidFill>
                  <a:srgbClr val="EA5458"/>
                </a:solidFill>
                <a:latin typeface="Tahoma"/>
                <a:cs typeface="Tahoma"/>
              </a:rPr>
              <a:t>distribution</a:t>
            </a:r>
            <a:r>
              <a:rPr sz="3350" spc="-155" dirty="0">
                <a:solidFill>
                  <a:srgbClr val="EA5458"/>
                </a:solidFill>
                <a:latin typeface="Tahoma"/>
                <a:cs typeface="Tahoma"/>
              </a:rPr>
              <a:t> </a:t>
            </a:r>
            <a:r>
              <a:rPr sz="3350" spc="120" dirty="0">
                <a:solidFill>
                  <a:srgbClr val="EA5458"/>
                </a:solidFill>
                <a:latin typeface="Tahoma"/>
                <a:cs typeface="Tahoma"/>
              </a:rPr>
              <a:t>across</a:t>
            </a:r>
            <a:r>
              <a:rPr sz="3350" spc="-155" dirty="0">
                <a:solidFill>
                  <a:srgbClr val="EA5458"/>
                </a:solidFill>
                <a:latin typeface="Tahoma"/>
                <a:cs typeface="Tahoma"/>
              </a:rPr>
              <a:t> </a:t>
            </a:r>
            <a:r>
              <a:rPr sz="3350" spc="170" dirty="0">
                <a:solidFill>
                  <a:srgbClr val="EA5458"/>
                </a:solidFill>
                <a:latin typeface="Tahoma"/>
                <a:cs typeface="Tahoma"/>
              </a:rPr>
              <a:t>demographic</a:t>
            </a:r>
            <a:r>
              <a:rPr sz="3350" spc="-155" dirty="0">
                <a:solidFill>
                  <a:srgbClr val="EA5458"/>
                </a:solidFill>
                <a:latin typeface="Tahoma"/>
                <a:cs typeface="Tahoma"/>
              </a:rPr>
              <a:t> </a:t>
            </a:r>
            <a:r>
              <a:rPr sz="3350" spc="135" dirty="0">
                <a:solidFill>
                  <a:srgbClr val="EA5458"/>
                </a:solidFill>
                <a:latin typeface="Tahoma"/>
                <a:cs typeface="Tahoma"/>
              </a:rPr>
              <a:t>groups.</a:t>
            </a:r>
            <a:r>
              <a:rPr sz="3350" spc="-155" dirty="0">
                <a:solidFill>
                  <a:srgbClr val="EA5458"/>
                </a:solidFill>
                <a:latin typeface="Tahoma"/>
                <a:cs typeface="Tahoma"/>
              </a:rPr>
              <a:t> </a:t>
            </a:r>
            <a:endParaRPr lang="en-US" sz="3350" spc="-155" dirty="0">
              <a:solidFill>
                <a:srgbClr val="EA5458"/>
              </a:solidFill>
              <a:latin typeface="Tahoma"/>
              <a:cs typeface="Tahoma"/>
            </a:endParaRPr>
          </a:p>
          <a:p>
            <a:pPr marL="12700" marR="5080">
              <a:lnSpc>
                <a:spcPct val="125899"/>
              </a:lnSpc>
              <a:spcBef>
                <a:spcPts val="130"/>
              </a:spcBef>
            </a:pPr>
            <a:endParaRPr lang="en-US" sz="3350" spc="-155" dirty="0">
              <a:solidFill>
                <a:srgbClr val="EA5458"/>
              </a:solidFill>
              <a:latin typeface="Tahoma"/>
              <a:cs typeface="Tahoma"/>
            </a:endParaRPr>
          </a:p>
          <a:p>
            <a:pPr marL="12700" marR="5080">
              <a:lnSpc>
                <a:spcPct val="125899"/>
              </a:lnSpc>
              <a:spcBef>
                <a:spcPts val="130"/>
              </a:spcBef>
            </a:pPr>
            <a:r>
              <a:rPr sz="3350" spc="-25" dirty="0">
                <a:solidFill>
                  <a:srgbClr val="EA5458"/>
                </a:solidFill>
                <a:latin typeface="Tahoma"/>
                <a:cs typeface="Tahoma"/>
              </a:rPr>
              <a:t>4. </a:t>
            </a:r>
            <a:r>
              <a:rPr sz="3350" spc="100" dirty="0">
                <a:solidFill>
                  <a:srgbClr val="EA5458"/>
                </a:solidFill>
                <a:latin typeface="Tahoma"/>
                <a:cs typeface="Tahoma"/>
              </a:rPr>
              <a:t>Treatment</a:t>
            </a:r>
            <a:r>
              <a:rPr sz="3350" spc="-155" dirty="0">
                <a:solidFill>
                  <a:srgbClr val="EA5458"/>
                </a:solidFill>
                <a:latin typeface="Tahoma"/>
                <a:cs typeface="Tahoma"/>
              </a:rPr>
              <a:t> </a:t>
            </a:r>
            <a:r>
              <a:rPr sz="3350" spc="135" dirty="0">
                <a:solidFill>
                  <a:srgbClr val="EA5458"/>
                </a:solidFill>
                <a:latin typeface="Tahoma"/>
                <a:cs typeface="Tahoma"/>
              </a:rPr>
              <a:t>Patterns</a:t>
            </a:r>
            <a:r>
              <a:rPr sz="3350" spc="-150" dirty="0">
                <a:solidFill>
                  <a:srgbClr val="EA5458"/>
                </a:solidFill>
                <a:latin typeface="Tahoma"/>
                <a:cs typeface="Tahoma"/>
              </a:rPr>
              <a:t> </a:t>
            </a:r>
            <a:r>
              <a:rPr sz="3350" spc="70" dirty="0">
                <a:solidFill>
                  <a:srgbClr val="EA5458"/>
                </a:solidFill>
                <a:latin typeface="Tahoma"/>
                <a:cs typeface="Tahoma"/>
              </a:rPr>
              <a:t>Analysis:</a:t>
            </a:r>
            <a:r>
              <a:rPr sz="3350" spc="-150" dirty="0">
                <a:solidFill>
                  <a:srgbClr val="EA5458"/>
                </a:solidFill>
                <a:latin typeface="Tahoma"/>
                <a:cs typeface="Tahoma"/>
              </a:rPr>
              <a:t> </a:t>
            </a:r>
            <a:r>
              <a:rPr sz="3350" spc="150" dirty="0">
                <a:solidFill>
                  <a:srgbClr val="EA5458"/>
                </a:solidFill>
                <a:latin typeface="Tahoma"/>
                <a:cs typeface="Tahoma"/>
              </a:rPr>
              <a:t>Exploring</a:t>
            </a:r>
            <a:r>
              <a:rPr sz="3350" spc="-150" dirty="0">
                <a:solidFill>
                  <a:srgbClr val="EA5458"/>
                </a:solidFill>
                <a:latin typeface="Tahoma"/>
                <a:cs typeface="Tahoma"/>
              </a:rPr>
              <a:t> </a:t>
            </a:r>
            <a:r>
              <a:rPr sz="3350" spc="135" dirty="0">
                <a:solidFill>
                  <a:srgbClr val="EA5458"/>
                </a:solidFill>
                <a:latin typeface="Tahoma"/>
                <a:cs typeface="Tahoma"/>
              </a:rPr>
              <a:t>patterns</a:t>
            </a:r>
            <a:r>
              <a:rPr sz="3350" spc="-150" dirty="0">
                <a:solidFill>
                  <a:srgbClr val="EA5458"/>
                </a:solidFill>
                <a:latin typeface="Tahoma"/>
                <a:cs typeface="Tahoma"/>
              </a:rPr>
              <a:t> </a:t>
            </a:r>
            <a:r>
              <a:rPr sz="3350" spc="155" dirty="0">
                <a:solidFill>
                  <a:srgbClr val="EA5458"/>
                </a:solidFill>
                <a:latin typeface="Tahoma"/>
                <a:cs typeface="Tahoma"/>
              </a:rPr>
              <a:t>in</a:t>
            </a:r>
            <a:r>
              <a:rPr sz="3350" spc="-150" dirty="0">
                <a:solidFill>
                  <a:srgbClr val="EA5458"/>
                </a:solidFill>
                <a:latin typeface="Tahoma"/>
                <a:cs typeface="Tahoma"/>
              </a:rPr>
              <a:t> </a:t>
            </a:r>
            <a:r>
              <a:rPr sz="3350" spc="140" dirty="0">
                <a:solidFill>
                  <a:srgbClr val="EA5458"/>
                </a:solidFill>
                <a:latin typeface="Tahoma"/>
                <a:cs typeface="Tahoma"/>
              </a:rPr>
              <a:t>treatment</a:t>
            </a:r>
            <a:r>
              <a:rPr sz="3350" spc="-155" dirty="0">
                <a:solidFill>
                  <a:srgbClr val="EA5458"/>
                </a:solidFill>
                <a:latin typeface="Tahoma"/>
                <a:cs typeface="Tahoma"/>
              </a:rPr>
              <a:t> </a:t>
            </a:r>
            <a:r>
              <a:rPr sz="3350" spc="120" dirty="0">
                <a:solidFill>
                  <a:srgbClr val="EA5458"/>
                </a:solidFill>
                <a:latin typeface="Tahoma"/>
                <a:cs typeface="Tahoma"/>
              </a:rPr>
              <a:t>modalities, </a:t>
            </a:r>
            <a:r>
              <a:rPr sz="3350" spc="160" dirty="0">
                <a:solidFill>
                  <a:srgbClr val="EA5458"/>
                </a:solidFill>
                <a:latin typeface="Tahoma"/>
                <a:cs typeface="Tahoma"/>
              </a:rPr>
              <a:t>including</a:t>
            </a:r>
            <a:r>
              <a:rPr sz="3350" spc="-160" dirty="0">
                <a:solidFill>
                  <a:srgbClr val="EA5458"/>
                </a:solidFill>
                <a:latin typeface="Tahoma"/>
                <a:cs typeface="Tahoma"/>
              </a:rPr>
              <a:t> </a:t>
            </a:r>
            <a:r>
              <a:rPr sz="3350" spc="160" dirty="0">
                <a:solidFill>
                  <a:srgbClr val="EA5458"/>
                </a:solidFill>
                <a:latin typeface="Tahoma"/>
                <a:cs typeface="Tahoma"/>
              </a:rPr>
              <a:t>medication</a:t>
            </a:r>
            <a:r>
              <a:rPr sz="3350" spc="-155" dirty="0">
                <a:solidFill>
                  <a:srgbClr val="EA5458"/>
                </a:solidFill>
                <a:latin typeface="Tahoma"/>
                <a:cs typeface="Tahoma"/>
              </a:rPr>
              <a:t> </a:t>
            </a:r>
            <a:r>
              <a:rPr sz="3350" spc="110" dirty="0">
                <a:solidFill>
                  <a:srgbClr val="EA5458"/>
                </a:solidFill>
                <a:latin typeface="Tahoma"/>
                <a:cs typeface="Tahoma"/>
              </a:rPr>
              <a:t>usage,</a:t>
            </a:r>
            <a:r>
              <a:rPr sz="3350" spc="-155" dirty="0">
                <a:solidFill>
                  <a:srgbClr val="EA5458"/>
                </a:solidFill>
                <a:latin typeface="Tahoma"/>
                <a:cs typeface="Tahoma"/>
              </a:rPr>
              <a:t> </a:t>
            </a:r>
            <a:r>
              <a:rPr sz="3350" spc="130" dirty="0">
                <a:solidFill>
                  <a:srgbClr val="EA5458"/>
                </a:solidFill>
                <a:latin typeface="Tahoma"/>
                <a:cs typeface="Tahoma"/>
              </a:rPr>
              <a:t>surgical</a:t>
            </a:r>
            <a:r>
              <a:rPr sz="3350" spc="-155" dirty="0">
                <a:solidFill>
                  <a:srgbClr val="EA5458"/>
                </a:solidFill>
                <a:latin typeface="Tahoma"/>
                <a:cs typeface="Tahoma"/>
              </a:rPr>
              <a:t> </a:t>
            </a:r>
            <a:r>
              <a:rPr sz="3350" spc="125" dirty="0">
                <a:solidFill>
                  <a:srgbClr val="EA5458"/>
                </a:solidFill>
                <a:latin typeface="Tahoma"/>
                <a:cs typeface="Tahoma"/>
              </a:rPr>
              <a:t>procedures,</a:t>
            </a:r>
            <a:r>
              <a:rPr sz="3350" spc="-155" dirty="0">
                <a:solidFill>
                  <a:srgbClr val="EA5458"/>
                </a:solidFill>
                <a:latin typeface="Tahoma"/>
                <a:cs typeface="Tahoma"/>
              </a:rPr>
              <a:t> </a:t>
            </a:r>
            <a:r>
              <a:rPr sz="3350" spc="180" dirty="0">
                <a:solidFill>
                  <a:srgbClr val="EA5458"/>
                </a:solidFill>
                <a:latin typeface="Tahoma"/>
                <a:cs typeface="Tahoma"/>
              </a:rPr>
              <a:t>and</a:t>
            </a:r>
            <a:r>
              <a:rPr sz="3350" spc="-155" dirty="0">
                <a:solidFill>
                  <a:srgbClr val="EA5458"/>
                </a:solidFill>
                <a:latin typeface="Tahoma"/>
                <a:cs typeface="Tahoma"/>
              </a:rPr>
              <a:t> </a:t>
            </a:r>
            <a:r>
              <a:rPr sz="3350" spc="145" dirty="0">
                <a:solidFill>
                  <a:srgbClr val="EA5458"/>
                </a:solidFill>
                <a:latin typeface="Tahoma"/>
                <a:cs typeface="Tahoma"/>
              </a:rPr>
              <a:t>other </a:t>
            </a:r>
            <a:r>
              <a:rPr sz="3350" spc="125" dirty="0">
                <a:solidFill>
                  <a:srgbClr val="EA5458"/>
                </a:solidFill>
                <a:latin typeface="Tahoma"/>
                <a:cs typeface="Tahoma"/>
              </a:rPr>
              <a:t>interventions.</a:t>
            </a:r>
            <a:r>
              <a:rPr sz="3350" spc="-150" dirty="0">
                <a:solidFill>
                  <a:srgbClr val="EA5458"/>
                </a:solidFill>
                <a:latin typeface="Tahoma"/>
                <a:cs typeface="Tahoma"/>
              </a:rPr>
              <a:t> </a:t>
            </a:r>
            <a:r>
              <a:rPr sz="3350" spc="125" dirty="0">
                <a:solidFill>
                  <a:srgbClr val="EA5458"/>
                </a:solidFill>
                <a:latin typeface="Tahoma"/>
                <a:cs typeface="Tahoma"/>
              </a:rPr>
              <a:t>Analyze</a:t>
            </a:r>
            <a:r>
              <a:rPr sz="3350" spc="-145" dirty="0">
                <a:solidFill>
                  <a:srgbClr val="EA5458"/>
                </a:solidFill>
                <a:latin typeface="Tahoma"/>
                <a:cs typeface="Tahoma"/>
              </a:rPr>
              <a:t> </a:t>
            </a:r>
            <a:r>
              <a:rPr sz="3350" spc="140" dirty="0">
                <a:solidFill>
                  <a:srgbClr val="EA5458"/>
                </a:solidFill>
                <a:latin typeface="Tahoma"/>
                <a:cs typeface="Tahoma"/>
              </a:rPr>
              <a:t>treatment</a:t>
            </a:r>
            <a:r>
              <a:rPr sz="3350" spc="-145" dirty="0">
                <a:solidFill>
                  <a:srgbClr val="EA5458"/>
                </a:solidFill>
                <a:latin typeface="Tahoma"/>
                <a:cs typeface="Tahoma"/>
              </a:rPr>
              <a:t> </a:t>
            </a:r>
            <a:r>
              <a:rPr sz="3350" spc="160" dirty="0">
                <a:solidFill>
                  <a:srgbClr val="EA5458"/>
                </a:solidFill>
                <a:latin typeface="Tahoma"/>
                <a:cs typeface="Tahoma"/>
              </a:rPr>
              <a:t>outcomes</a:t>
            </a:r>
            <a:r>
              <a:rPr sz="3350" spc="-145" dirty="0">
                <a:solidFill>
                  <a:srgbClr val="EA5458"/>
                </a:solidFill>
                <a:latin typeface="Tahoma"/>
                <a:cs typeface="Tahoma"/>
              </a:rPr>
              <a:t> </a:t>
            </a:r>
            <a:r>
              <a:rPr sz="3350" spc="180" dirty="0">
                <a:solidFill>
                  <a:srgbClr val="EA5458"/>
                </a:solidFill>
                <a:latin typeface="Tahoma"/>
                <a:cs typeface="Tahoma"/>
              </a:rPr>
              <a:t>and</a:t>
            </a:r>
            <a:r>
              <a:rPr sz="3350" spc="-145" dirty="0">
                <a:solidFill>
                  <a:srgbClr val="EA5458"/>
                </a:solidFill>
                <a:latin typeface="Tahoma"/>
                <a:cs typeface="Tahoma"/>
              </a:rPr>
              <a:t> </a:t>
            </a:r>
            <a:r>
              <a:rPr sz="3350" spc="125" dirty="0">
                <a:solidFill>
                  <a:srgbClr val="EA5458"/>
                </a:solidFill>
                <a:latin typeface="Tahoma"/>
                <a:cs typeface="Tahoma"/>
              </a:rPr>
              <a:t>variations</a:t>
            </a:r>
            <a:r>
              <a:rPr sz="3350" spc="-150" dirty="0">
                <a:solidFill>
                  <a:srgbClr val="EA5458"/>
                </a:solidFill>
                <a:latin typeface="Tahoma"/>
                <a:cs typeface="Tahoma"/>
              </a:rPr>
              <a:t> </a:t>
            </a:r>
            <a:r>
              <a:rPr sz="3350" spc="155" dirty="0">
                <a:solidFill>
                  <a:srgbClr val="EA5458"/>
                </a:solidFill>
                <a:latin typeface="Tahoma"/>
                <a:cs typeface="Tahoma"/>
              </a:rPr>
              <a:t>based</a:t>
            </a:r>
            <a:r>
              <a:rPr sz="3350" spc="-145" dirty="0">
                <a:solidFill>
                  <a:srgbClr val="EA5458"/>
                </a:solidFill>
                <a:latin typeface="Tahoma"/>
                <a:cs typeface="Tahoma"/>
              </a:rPr>
              <a:t> </a:t>
            </a:r>
            <a:r>
              <a:rPr sz="3350" spc="175" dirty="0">
                <a:solidFill>
                  <a:srgbClr val="EA5458"/>
                </a:solidFill>
                <a:latin typeface="Tahoma"/>
                <a:cs typeface="Tahoma"/>
              </a:rPr>
              <a:t>on </a:t>
            </a:r>
            <a:r>
              <a:rPr sz="3350" spc="130" dirty="0">
                <a:solidFill>
                  <a:srgbClr val="EA5458"/>
                </a:solidFill>
                <a:latin typeface="Tahoma"/>
                <a:cs typeface="Tahoma"/>
              </a:rPr>
              <a:t>patient</a:t>
            </a:r>
            <a:r>
              <a:rPr sz="3350" spc="-150" dirty="0">
                <a:solidFill>
                  <a:srgbClr val="EA5458"/>
                </a:solidFill>
                <a:latin typeface="Tahoma"/>
                <a:cs typeface="Tahoma"/>
              </a:rPr>
              <a:t> </a:t>
            </a:r>
            <a:r>
              <a:rPr sz="3350" spc="165" dirty="0">
                <a:solidFill>
                  <a:srgbClr val="EA5458"/>
                </a:solidFill>
                <a:latin typeface="Tahoma"/>
                <a:cs typeface="Tahoma"/>
              </a:rPr>
              <a:t>demographics</a:t>
            </a:r>
            <a:r>
              <a:rPr sz="3350" spc="-150" dirty="0">
                <a:solidFill>
                  <a:srgbClr val="EA5458"/>
                </a:solidFill>
                <a:latin typeface="Tahoma"/>
                <a:cs typeface="Tahoma"/>
              </a:rPr>
              <a:t> </a:t>
            </a:r>
            <a:r>
              <a:rPr sz="3350" spc="180" dirty="0">
                <a:solidFill>
                  <a:srgbClr val="EA5458"/>
                </a:solidFill>
                <a:latin typeface="Tahoma"/>
                <a:cs typeface="Tahoma"/>
              </a:rPr>
              <a:t>and</a:t>
            </a:r>
            <a:r>
              <a:rPr sz="3350" spc="-150" dirty="0">
                <a:solidFill>
                  <a:srgbClr val="EA5458"/>
                </a:solidFill>
                <a:latin typeface="Tahoma"/>
                <a:cs typeface="Tahoma"/>
              </a:rPr>
              <a:t> </a:t>
            </a:r>
            <a:r>
              <a:rPr sz="3350" spc="120" dirty="0">
                <a:solidFill>
                  <a:srgbClr val="EA5458"/>
                </a:solidFill>
                <a:latin typeface="Tahoma"/>
                <a:cs typeface="Tahoma"/>
              </a:rPr>
              <a:t>disease</a:t>
            </a:r>
            <a:r>
              <a:rPr sz="3350" spc="-150" dirty="0">
                <a:solidFill>
                  <a:srgbClr val="EA5458"/>
                </a:solidFill>
                <a:latin typeface="Tahoma"/>
                <a:cs typeface="Tahoma"/>
              </a:rPr>
              <a:t> </a:t>
            </a:r>
            <a:r>
              <a:rPr sz="3350" spc="85" dirty="0">
                <a:solidFill>
                  <a:srgbClr val="EA5458"/>
                </a:solidFill>
                <a:latin typeface="Tahoma"/>
                <a:cs typeface="Tahoma"/>
              </a:rPr>
              <a:t>characteristics.</a:t>
            </a:r>
            <a:endParaRPr sz="3350" dirty="0">
              <a:latin typeface="Tahoma"/>
              <a:cs typeface="Tahom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27621" y="2978721"/>
            <a:ext cx="5814060" cy="4304665"/>
          </a:xfrm>
          <a:prstGeom prst="rect">
            <a:avLst/>
          </a:prstGeom>
        </p:spPr>
        <p:txBody>
          <a:bodyPr vert="horz" wrap="square" lIns="0" tIns="5715" rIns="0" bIns="0" rtlCol="0">
            <a:spAutoFit/>
          </a:bodyPr>
          <a:lstStyle/>
          <a:p>
            <a:pPr marL="1320800" marR="5080" indent="-1308735">
              <a:lnSpc>
                <a:spcPct val="100400"/>
              </a:lnSpc>
              <a:spcBef>
                <a:spcPts val="45"/>
              </a:spcBef>
            </a:pPr>
            <a:r>
              <a:rPr sz="14000" spc="430" dirty="0"/>
              <a:t>Thank </a:t>
            </a:r>
            <a:r>
              <a:rPr sz="14000" spc="-1015" dirty="0"/>
              <a:t>Y</a:t>
            </a:r>
            <a:r>
              <a:rPr sz="14000" spc="-110" dirty="0"/>
              <a:t>o</a:t>
            </a:r>
            <a:r>
              <a:rPr sz="14000" spc="-105" dirty="0"/>
              <a:t>u</a:t>
            </a:r>
            <a:endParaRPr sz="14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117</TotalTime>
  <Words>620</Words>
  <Application>Microsoft Macintosh PowerPoint</Application>
  <PresentationFormat>Custom</PresentationFormat>
  <Paragraphs>34</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Helvetica</vt:lpstr>
      <vt:lpstr>Lucida Sans Unicode</vt:lpstr>
      <vt:lpstr>Tahoma</vt:lpstr>
      <vt:lpstr>Verdana</vt:lpstr>
      <vt:lpstr>Office Theme</vt:lpstr>
      <vt:lpstr>PowerPoint Presentation</vt:lpstr>
      <vt:lpstr>Project Overview:</vt:lpstr>
      <vt:lpstr>ABSTRACT</vt:lpstr>
      <vt:lpstr>Tools and Technologies:</vt:lpstr>
      <vt:lpstr>Transforming Healthcare with Data Analysis</vt:lpstr>
      <vt:lpstr>Revolutionizing Medicine with AI and Data Analysis</vt:lpstr>
      <vt:lpstr>Key Steps in Healthcare Data Analysis</vt:lpstr>
      <vt:lpstr>Keys steps in Healthcare Data analysis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Apple</dc:creator>
  <cp:lastModifiedBy>917093934898</cp:lastModifiedBy>
  <cp:revision>2</cp:revision>
  <dcterms:created xsi:type="dcterms:W3CDTF">2024-05-17T17:52:55Z</dcterms:created>
  <dcterms:modified xsi:type="dcterms:W3CDTF">2024-05-17T19:52:24Z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2024-05-17T00:00:00Z</vt:filetime>
  </property>
  <property fmtid="{D5CDD505-2E9C-101B-9397-08002B2CF9AE}" pid="3" name="Creator">
    <vt:lpwstr>Chromium</vt:lpwstr>
  </property>
  <property fmtid="{D5CDD505-2E9C-101B-9397-08002B2CF9AE}" pid="4" name="LastSaved">
    <vt:filetime>2024-05-17T00:00:00Z</vt:filetime>
  </property>
  <property fmtid="{D5CDD505-2E9C-101B-9397-08002B2CF9AE}" pid="5" name="Producer">
    <vt:lpwstr>GPL Ghostscript 10.02.0</vt:lpwstr>
  </property>
</Properties>
</file>